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68" r:id="rId2"/>
    <p:sldId id="256" r:id="rId3"/>
    <p:sldId id="261" r:id="rId4"/>
    <p:sldId id="262" r:id="rId5"/>
    <p:sldId id="263" r:id="rId6"/>
    <p:sldId id="272" r:id="rId7"/>
    <p:sldId id="258" r:id="rId8"/>
    <p:sldId id="269" r:id="rId9"/>
    <p:sldId id="270" r:id="rId10"/>
    <p:sldId id="264" r:id="rId11"/>
    <p:sldId id="265" r:id="rId12"/>
    <p:sldId id="319" r:id="rId13"/>
    <p:sldId id="266" r:id="rId14"/>
    <p:sldId id="267" r:id="rId15"/>
    <p:sldId id="273" r:id="rId16"/>
    <p:sldId id="274" r:id="rId17"/>
    <p:sldId id="275" r:id="rId18"/>
    <p:sldId id="282" r:id="rId19"/>
    <p:sldId id="283" r:id="rId20"/>
    <p:sldId id="284" r:id="rId21"/>
    <p:sldId id="285" r:id="rId22"/>
    <p:sldId id="288" r:id="rId23"/>
    <p:sldId id="286" r:id="rId24"/>
    <p:sldId id="277" r:id="rId25"/>
    <p:sldId id="313" r:id="rId26"/>
    <p:sldId id="278" r:id="rId27"/>
    <p:sldId id="294" r:id="rId28"/>
    <p:sldId id="293" r:id="rId29"/>
    <p:sldId id="295" r:id="rId30"/>
    <p:sldId id="279" r:id="rId31"/>
    <p:sldId id="314" r:id="rId32"/>
    <p:sldId id="292" r:id="rId33"/>
    <p:sldId id="290" r:id="rId34"/>
    <p:sldId id="304" r:id="rId35"/>
    <p:sldId id="315" r:id="rId36"/>
    <p:sldId id="291" r:id="rId37"/>
    <p:sldId id="312" r:id="rId38"/>
    <p:sldId id="310" r:id="rId39"/>
    <p:sldId id="316" r:id="rId40"/>
    <p:sldId id="311" r:id="rId41"/>
    <p:sldId id="287" r:id="rId42"/>
    <p:sldId id="289" r:id="rId43"/>
    <p:sldId id="306" r:id="rId44"/>
    <p:sldId id="305" r:id="rId45"/>
    <p:sldId id="302" r:id="rId46"/>
    <p:sldId id="307" r:id="rId47"/>
    <p:sldId id="296" r:id="rId48"/>
    <p:sldId id="297" r:id="rId49"/>
    <p:sldId id="299" r:id="rId50"/>
    <p:sldId id="317" r:id="rId51"/>
    <p:sldId id="30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1DD"/>
    <a:srgbClr val="E7E283"/>
    <a:srgbClr val="F28CED"/>
    <a:srgbClr val="962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EFEA4-5B82-419E-B436-D8C6E67CCAFF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C2C8-6D1D-4997-B78E-B541C1F8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50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75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6C2C8-6D1D-4997-B78E-B541C1F8056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92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6C2C8-6D1D-4997-B78E-B541C1F8056D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016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6C2C8-6D1D-4997-B78E-B541C1F8056D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84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89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41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14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4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067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90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64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63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87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44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9EA3B-EA24-4E15-B77A-F386BF214198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049E0-B7CA-44D8-AB8E-DAF8721FD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050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E73134-1764-4795-A422-AFB9B7ED0646}"/>
              </a:ext>
            </a:extLst>
          </p:cNvPr>
          <p:cNvSpPr txBox="1">
            <a:spLocks/>
          </p:cNvSpPr>
          <p:nvPr/>
        </p:nvSpPr>
        <p:spPr>
          <a:xfrm>
            <a:off x="1969558" y="1841501"/>
            <a:ext cx="8252884" cy="214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4500" dirty="0">
                <a:solidFill>
                  <a:schemeClr val="accent1">
                    <a:lumMod val="75000"/>
                  </a:schemeClr>
                </a:solidFill>
              </a:rPr>
              <a:t>Using </a:t>
            </a:r>
            <a:r>
              <a:rPr lang="en-US" sz="4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ConvNets</a:t>
            </a:r>
            <a:endParaRPr lang="en-IN" sz="4500" dirty="0"/>
          </a:p>
        </p:txBody>
      </p:sp>
    </p:spTree>
    <p:extLst>
      <p:ext uri="{BB962C8B-B14F-4D97-AF65-F5344CB8AC3E}">
        <p14:creationId xmlns:p14="http://schemas.microsoft.com/office/powerpoint/2010/main" val="3922927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E64B65-CAB7-4220-8E79-A27D8388F4E8}"/>
              </a:ext>
            </a:extLst>
          </p:cNvPr>
          <p:cNvSpPr txBox="1"/>
          <p:nvPr/>
        </p:nvSpPr>
        <p:spPr>
          <a:xfrm>
            <a:off x="4133903" y="0"/>
            <a:ext cx="4489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 Neural Network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Intuition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30E7D-93CF-431E-912B-3F176E585874}"/>
              </a:ext>
            </a:extLst>
          </p:cNvPr>
          <p:cNvSpPr txBox="1"/>
          <p:nvPr/>
        </p:nvSpPr>
        <p:spPr>
          <a:xfrm>
            <a:off x="4347679" y="814193"/>
            <a:ext cx="4062138" cy="3693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Difference Between Classical CV and CNN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FF6F9-B671-4028-A116-1889466B3BBE}"/>
              </a:ext>
            </a:extLst>
          </p:cNvPr>
          <p:cNvCxnSpPr>
            <a:cxnSpLocks/>
          </p:cNvCxnSpPr>
          <p:nvPr/>
        </p:nvCxnSpPr>
        <p:spPr>
          <a:xfrm>
            <a:off x="6391274" y="2201449"/>
            <a:ext cx="0" cy="294674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3E4AD5-A2AC-4DE8-900B-F32935712C38}"/>
              </a:ext>
            </a:extLst>
          </p:cNvPr>
          <p:cNvSpPr txBox="1"/>
          <p:nvPr/>
        </p:nvSpPr>
        <p:spPr>
          <a:xfrm>
            <a:off x="2471855" y="2492679"/>
            <a:ext cx="12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Classical CV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2B066-BE3E-496C-9469-498475FCAD70}"/>
              </a:ext>
            </a:extLst>
          </p:cNvPr>
          <p:cNvSpPr txBox="1"/>
          <p:nvPr/>
        </p:nvSpPr>
        <p:spPr>
          <a:xfrm>
            <a:off x="8661228" y="249267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CNN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B23DD-A765-4D13-B2C9-5BA15ED46147}"/>
              </a:ext>
            </a:extLst>
          </p:cNvPr>
          <p:cNvSpPr txBox="1"/>
          <p:nvPr/>
        </p:nvSpPr>
        <p:spPr>
          <a:xfrm>
            <a:off x="955058" y="3183699"/>
            <a:ext cx="4304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Hard Coded filters for 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Require the domain knowledge to craft new filters 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396FA-2A40-405A-BF6C-4E10471B2844}"/>
              </a:ext>
            </a:extLst>
          </p:cNvPr>
          <p:cNvSpPr txBox="1"/>
          <p:nvPr/>
        </p:nvSpPr>
        <p:spPr>
          <a:xfrm>
            <a:off x="7206346" y="3183698"/>
            <a:ext cx="389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Filters are trained using convolutions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Automatically learns the general property of input data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06333-90E0-454B-9CC1-2E2CF4D5A7F2}"/>
              </a:ext>
            </a:extLst>
          </p:cNvPr>
          <p:cNvSpPr txBox="1"/>
          <p:nvPr/>
        </p:nvSpPr>
        <p:spPr>
          <a:xfrm>
            <a:off x="2316218" y="5859141"/>
            <a:ext cx="797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that mean we cannot extract the feature in CNN as same way as classical CV ?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35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D3632F-3564-498C-BA34-8ADAC1D0F248}"/>
              </a:ext>
            </a:extLst>
          </p:cNvPr>
          <p:cNvSpPr txBox="1"/>
          <p:nvPr/>
        </p:nvSpPr>
        <p:spPr>
          <a:xfrm>
            <a:off x="2731905" y="0"/>
            <a:ext cx="67281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 Neural Network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Intuition – 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Transfer Learning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20FBA-319D-4D6E-A544-BEB59C83DAFE}"/>
              </a:ext>
            </a:extLst>
          </p:cNvPr>
          <p:cNvSpPr/>
          <p:nvPr/>
        </p:nvSpPr>
        <p:spPr>
          <a:xfrm>
            <a:off x="8555277" y="1006765"/>
            <a:ext cx="2493314" cy="4220435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82910-5E5B-481F-8D1F-92FF15789D91}"/>
              </a:ext>
            </a:extLst>
          </p:cNvPr>
          <p:cNvSpPr/>
          <p:nvPr/>
        </p:nvSpPr>
        <p:spPr>
          <a:xfrm>
            <a:off x="3498472" y="1028874"/>
            <a:ext cx="4728876" cy="4220435"/>
          </a:xfrm>
          <a:prstGeom prst="rect">
            <a:avLst/>
          </a:prstGeom>
          <a:solidFill>
            <a:schemeClr val="accent1">
              <a:lumMod val="75000"/>
              <a:alpha val="12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B5C1C-4403-41F6-BD8C-634B009D3414}"/>
              </a:ext>
            </a:extLst>
          </p:cNvPr>
          <p:cNvSpPr txBox="1"/>
          <p:nvPr/>
        </p:nvSpPr>
        <p:spPr>
          <a:xfrm>
            <a:off x="764031" y="1191431"/>
            <a:ext cx="188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31D14-B270-4C88-866C-4DDB4DA3F8FC}"/>
              </a:ext>
            </a:extLst>
          </p:cNvPr>
          <p:cNvSpPr txBox="1"/>
          <p:nvPr/>
        </p:nvSpPr>
        <p:spPr>
          <a:xfrm>
            <a:off x="1415862" y="4045928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5037B-3AC4-43BA-B60D-3A7AEBE43750}"/>
              </a:ext>
            </a:extLst>
          </p:cNvPr>
          <p:cNvSpPr txBox="1"/>
          <p:nvPr/>
        </p:nvSpPr>
        <p:spPr>
          <a:xfrm>
            <a:off x="443663" y="4668848"/>
            <a:ext cx="254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</a:t>
            </a:r>
            <a:endParaRPr lang="en-IN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556D4A-0665-4D57-B200-DC3DB6F0A850}"/>
              </a:ext>
            </a:extLst>
          </p:cNvPr>
          <p:cNvCxnSpPr/>
          <p:nvPr/>
        </p:nvCxnSpPr>
        <p:spPr>
          <a:xfrm>
            <a:off x="7626267" y="2817233"/>
            <a:ext cx="1105319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31FC7AA-C9E2-498D-AE14-F428D430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1" y="1839442"/>
            <a:ext cx="1867161" cy="1952898"/>
          </a:xfrm>
          <a:prstGeom prst="rect">
            <a:avLst/>
          </a:prstGeom>
        </p:spPr>
      </p:pic>
      <p:graphicFrame>
        <p:nvGraphicFramePr>
          <p:cNvPr id="13" name="Table 22">
            <a:extLst>
              <a:ext uri="{FF2B5EF4-FFF2-40B4-BE49-F238E27FC236}">
                <a16:creationId xmlns:a16="http://schemas.microsoft.com/office/drawing/2014/main" id="{9FED098F-D7C9-43F1-B5D2-7CD50E88F733}"/>
              </a:ext>
            </a:extLst>
          </p:cNvPr>
          <p:cNvGraphicFramePr>
            <a:graphicFrameLocks noGrp="1"/>
          </p:cNvGraphicFramePr>
          <p:nvPr/>
        </p:nvGraphicFramePr>
        <p:xfrm>
          <a:off x="7001518" y="1448539"/>
          <a:ext cx="390684" cy="297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684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CE68385-DBEB-46FF-88B1-5F4C26D03809}"/>
              </a:ext>
            </a:extLst>
          </p:cNvPr>
          <p:cNvSpPr txBox="1"/>
          <p:nvPr/>
        </p:nvSpPr>
        <p:spPr>
          <a:xfrm>
            <a:off x="4956261" y="4716575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 Extraction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582F46-B2A3-4F7A-93DA-2E39C6EECAA0}"/>
              </a:ext>
            </a:extLst>
          </p:cNvPr>
          <p:cNvSpPr/>
          <p:nvPr/>
        </p:nvSpPr>
        <p:spPr>
          <a:xfrm>
            <a:off x="9644981" y="2461947"/>
            <a:ext cx="1107916" cy="707886"/>
          </a:xfrm>
          <a:prstGeom prst="rect">
            <a:avLst/>
          </a:prstGeom>
          <a:solidFill>
            <a:schemeClr val="accent3">
              <a:lumMod val="50000"/>
              <a:alpha val="24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95B14D-2547-4553-8EC5-5FA0A528557F}"/>
              </a:ext>
            </a:extLst>
          </p:cNvPr>
          <p:cNvCxnSpPr>
            <a:cxnSpLocks/>
          </p:cNvCxnSpPr>
          <p:nvPr/>
        </p:nvCxnSpPr>
        <p:spPr>
          <a:xfrm>
            <a:off x="10822674" y="2818232"/>
            <a:ext cx="413173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C5659D-2569-405A-B9A9-4F1B0A024261}"/>
              </a:ext>
            </a:extLst>
          </p:cNvPr>
          <p:cNvSpPr txBox="1"/>
          <p:nvPr/>
        </p:nvSpPr>
        <p:spPr>
          <a:xfrm>
            <a:off x="9320944" y="4694466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AE333-0A6F-48DA-99C9-309F19D3B25A}"/>
              </a:ext>
            </a:extLst>
          </p:cNvPr>
          <p:cNvSpPr txBox="1"/>
          <p:nvPr/>
        </p:nvSpPr>
        <p:spPr>
          <a:xfrm>
            <a:off x="6498046" y="1006765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 Feature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DBDFA-814C-4061-9958-8E52622EF270}"/>
              </a:ext>
            </a:extLst>
          </p:cNvPr>
          <p:cNvSpPr txBox="1"/>
          <p:nvPr/>
        </p:nvSpPr>
        <p:spPr>
          <a:xfrm>
            <a:off x="3448583" y="3688792"/>
            <a:ext cx="1741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Alex Net / VGG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6CA8E7-8AED-4BD1-B0D6-1067559AD10C}"/>
              </a:ext>
            </a:extLst>
          </p:cNvPr>
          <p:cNvSpPr/>
          <p:nvPr/>
        </p:nvSpPr>
        <p:spPr>
          <a:xfrm>
            <a:off x="8745685" y="1205736"/>
            <a:ext cx="329892" cy="3220309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35815-0B50-434E-A606-D83E981EFA7B}"/>
              </a:ext>
            </a:extLst>
          </p:cNvPr>
          <p:cNvSpPr/>
          <p:nvPr/>
        </p:nvSpPr>
        <p:spPr>
          <a:xfrm>
            <a:off x="9253444" y="2060168"/>
            <a:ext cx="238688" cy="1511444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6A752-11F1-457A-94E6-63CBFBBD5D21}"/>
              </a:ext>
            </a:extLst>
          </p:cNvPr>
          <p:cNvSpPr txBox="1"/>
          <p:nvPr/>
        </p:nvSpPr>
        <p:spPr>
          <a:xfrm>
            <a:off x="11165130" y="263122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0EE2BC-3B03-407B-AEFC-8003C6BBC69D}"/>
              </a:ext>
            </a:extLst>
          </p:cNvPr>
          <p:cNvSpPr txBox="1"/>
          <p:nvPr/>
        </p:nvSpPr>
        <p:spPr>
          <a:xfrm>
            <a:off x="6191766" y="5770091"/>
            <a:ext cx="435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the weights of pretrained model fix.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train classification layer.</a:t>
            </a:r>
          </a:p>
        </p:txBody>
      </p:sp>
      <p:sp>
        <p:nvSpPr>
          <p:cNvPr id="54" name="Trapezoid 53">
            <a:extLst>
              <a:ext uri="{FF2B5EF4-FFF2-40B4-BE49-F238E27FC236}">
                <a16:creationId xmlns:a16="http://schemas.microsoft.com/office/drawing/2014/main" id="{AD236859-3850-4E82-A8C2-FCE3A068ABC2}"/>
              </a:ext>
            </a:extLst>
          </p:cNvPr>
          <p:cNvSpPr/>
          <p:nvPr/>
        </p:nvSpPr>
        <p:spPr>
          <a:xfrm rot="5400000">
            <a:off x="3563322" y="2265917"/>
            <a:ext cx="1561437" cy="120787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4D37DA-23C8-42B9-B30B-3853342C6988}"/>
              </a:ext>
            </a:extLst>
          </p:cNvPr>
          <p:cNvCxnSpPr>
            <a:cxnSpLocks/>
          </p:cNvCxnSpPr>
          <p:nvPr/>
        </p:nvCxnSpPr>
        <p:spPr>
          <a:xfrm>
            <a:off x="2785432" y="2869856"/>
            <a:ext cx="876464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D17CCC7-8112-4165-95B9-A1086453A63F}"/>
              </a:ext>
            </a:extLst>
          </p:cNvPr>
          <p:cNvCxnSpPr>
            <a:cxnSpLocks/>
          </p:cNvCxnSpPr>
          <p:nvPr/>
        </p:nvCxnSpPr>
        <p:spPr>
          <a:xfrm>
            <a:off x="4798335" y="2837771"/>
            <a:ext cx="314745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36F3739B-BFAE-4313-8CD1-E9ECC276A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266402" y="2281597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DE9867E-97E8-431C-AE41-62D102B38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357325" y="2371855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6F3BF7-1F4F-48DC-812A-A597D33F5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098" y="2462112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0C68AA1-4FCE-450C-BDBC-56E40E79E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841146" y="2764351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8CBF607-548F-45F8-B612-DD872AB04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949064" y="2861656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A530D6-EFAF-4DA5-8D68-B8B839730C18}"/>
              </a:ext>
            </a:extLst>
          </p:cNvPr>
          <p:cNvCxnSpPr>
            <a:cxnSpLocks/>
          </p:cNvCxnSpPr>
          <p:nvPr/>
        </p:nvCxnSpPr>
        <p:spPr>
          <a:xfrm>
            <a:off x="5551467" y="3147335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C89B5F-22F4-466B-A5DD-E4116E0F26DC}"/>
              </a:ext>
            </a:extLst>
          </p:cNvPr>
          <p:cNvCxnSpPr>
            <a:cxnSpLocks/>
          </p:cNvCxnSpPr>
          <p:nvPr/>
        </p:nvCxnSpPr>
        <p:spPr>
          <a:xfrm>
            <a:off x="6648150" y="2852955"/>
            <a:ext cx="314745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03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F08206-5D51-4001-BAA0-38AB5ACDEB6B}"/>
              </a:ext>
            </a:extLst>
          </p:cNvPr>
          <p:cNvSpPr txBox="1"/>
          <p:nvPr/>
        </p:nvSpPr>
        <p:spPr>
          <a:xfrm>
            <a:off x="2731905" y="0"/>
            <a:ext cx="67281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 Neural Network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Intuition – 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Transfer Learning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AAE53-257C-4A73-9B68-C2E88186C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197" y="1467739"/>
            <a:ext cx="7695601" cy="3922521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FF0E8-2D17-4FF1-B101-CF602A10C690}"/>
              </a:ext>
            </a:extLst>
          </p:cNvPr>
          <p:cNvSpPr txBox="1"/>
          <p:nvPr/>
        </p:nvSpPr>
        <p:spPr>
          <a:xfrm>
            <a:off x="3047998" y="662716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https://www.youtube.com/watch?v=O5xeyoRL95U&amp;ab_channel=LexFridman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28DD6-01BA-4C06-A369-E335C4F0ECF0}"/>
              </a:ext>
            </a:extLst>
          </p:cNvPr>
          <p:cNvSpPr/>
          <p:nvPr/>
        </p:nvSpPr>
        <p:spPr>
          <a:xfrm>
            <a:off x="1798320" y="1190524"/>
            <a:ext cx="8747760" cy="4612640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29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AE2DB-257A-4A7B-B09D-E48CA185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26" y="1225934"/>
            <a:ext cx="7305139" cy="440613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3D668AE-FBC7-40C6-BEA4-25996659AD37}"/>
              </a:ext>
            </a:extLst>
          </p:cNvPr>
          <p:cNvSpPr/>
          <p:nvPr/>
        </p:nvSpPr>
        <p:spPr>
          <a:xfrm>
            <a:off x="7149680" y="3096358"/>
            <a:ext cx="100208" cy="12526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E48E9-6603-43F5-A58A-A25754D3AEB1}"/>
              </a:ext>
            </a:extLst>
          </p:cNvPr>
          <p:cNvSpPr txBox="1"/>
          <p:nvPr/>
        </p:nvSpPr>
        <p:spPr>
          <a:xfrm>
            <a:off x="3851154" y="0"/>
            <a:ext cx="4489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 Neural Network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Intuition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E95C7-3A22-431D-97B0-32F544A48385}"/>
              </a:ext>
            </a:extLst>
          </p:cNvPr>
          <p:cNvSpPr txBox="1"/>
          <p:nvPr/>
        </p:nvSpPr>
        <p:spPr>
          <a:xfrm>
            <a:off x="3851154" y="6627168"/>
            <a:ext cx="60939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Image Credit: https://mesin-belajar.blogspot.com/2017/08/must-read-path-breaking-papers-about.html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61952-D357-40A3-A3FB-3EB76743A4BC}"/>
              </a:ext>
            </a:extLst>
          </p:cNvPr>
          <p:cNvCxnSpPr>
            <a:cxnSpLocks/>
          </p:cNvCxnSpPr>
          <p:nvPr/>
        </p:nvCxnSpPr>
        <p:spPr>
          <a:xfrm>
            <a:off x="7164678" y="985908"/>
            <a:ext cx="50104" cy="3607496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530080-EC0C-45B8-A295-54216338F569}"/>
              </a:ext>
            </a:extLst>
          </p:cNvPr>
          <p:cNvSpPr txBox="1"/>
          <p:nvPr/>
        </p:nvSpPr>
        <p:spPr>
          <a:xfrm>
            <a:off x="5170568" y="2789656"/>
            <a:ext cx="130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Classical CV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1FAAA-2A9E-495E-9629-498EAEC88A92}"/>
              </a:ext>
            </a:extLst>
          </p:cNvPr>
          <p:cNvSpPr txBox="1"/>
          <p:nvPr/>
        </p:nvSpPr>
        <p:spPr>
          <a:xfrm>
            <a:off x="8686771" y="2789656"/>
            <a:ext cx="130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CNN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36DB0F-9EE6-4D66-A974-662E7FC8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75" y="771234"/>
            <a:ext cx="2701072" cy="736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7456D7-343A-41A7-8BA0-B9741AB3C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31" y="1963925"/>
            <a:ext cx="907256" cy="1381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1E951C-0767-40CD-BD11-8E8E99025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270" y="1963925"/>
            <a:ext cx="930138" cy="1378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476AC4-AF47-4BC3-B7F2-4FB95D3B2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753" y="1963925"/>
            <a:ext cx="924054" cy="1381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816CE3-281B-48D1-92D6-1F55CE78CF68}"/>
              </a:ext>
            </a:extLst>
          </p:cNvPr>
          <p:cNvSpPr txBox="1"/>
          <p:nvPr/>
        </p:nvSpPr>
        <p:spPr>
          <a:xfrm>
            <a:off x="485031" y="3512758"/>
            <a:ext cx="86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8CEA72-0C68-4AD2-BC92-BC1FC91D9AA1}"/>
              </a:ext>
            </a:extLst>
          </p:cNvPr>
          <p:cNvSpPr txBox="1"/>
          <p:nvPr/>
        </p:nvSpPr>
        <p:spPr>
          <a:xfrm>
            <a:off x="1821544" y="351275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85DEE3-27C5-49FB-98F6-3B78FD3EE57E}"/>
              </a:ext>
            </a:extLst>
          </p:cNvPr>
          <p:cNvSpPr txBox="1"/>
          <p:nvPr/>
        </p:nvSpPr>
        <p:spPr>
          <a:xfrm>
            <a:off x="3035219" y="3518228"/>
            <a:ext cx="6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Craft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0D708D-48D1-441C-AD0D-D93E5F576597}"/>
              </a:ext>
            </a:extLst>
          </p:cNvPr>
          <p:cNvCxnSpPr>
            <a:cxnSpLocks/>
          </p:cNvCxnSpPr>
          <p:nvPr/>
        </p:nvCxnSpPr>
        <p:spPr>
          <a:xfrm>
            <a:off x="2129609" y="4045907"/>
            <a:ext cx="0" cy="839244"/>
          </a:xfrm>
          <a:prstGeom prst="line">
            <a:avLst/>
          </a:prstGeom>
          <a:ln w="44450"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CC0CA22-E998-47B8-B911-0152A8017A84}"/>
              </a:ext>
            </a:extLst>
          </p:cNvPr>
          <p:cNvSpPr/>
          <p:nvPr/>
        </p:nvSpPr>
        <p:spPr>
          <a:xfrm>
            <a:off x="252994" y="1655593"/>
            <a:ext cx="3780388" cy="353018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0127E36-2B87-4FC8-8F32-9BE6D16F74D3}"/>
              </a:ext>
            </a:extLst>
          </p:cNvPr>
          <p:cNvSpPr/>
          <p:nvPr/>
        </p:nvSpPr>
        <p:spPr>
          <a:xfrm>
            <a:off x="2313439" y="4875357"/>
            <a:ext cx="8341290" cy="156143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33B45-17E2-4F2D-8140-05BE48574639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BCF0FE-026D-40B3-944B-54CBD8B02E0B}"/>
              </a:ext>
            </a:extLst>
          </p:cNvPr>
          <p:cNvSpPr/>
          <p:nvPr/>
        </p:nvSpPr>
        <p:spPr>
          <a:xfrm>
            <a:off x="8558237" y="3791432"/>
            <a:ext cx="1175657" cy="782273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90189-AC96-4195-9FF9-C23D6BEC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0" y="1640596"/>
            <a:ext cx="1886213" cy="197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A9750-74AD-4C3C-AFF7-3F2A7025C513}"/>
              </a:ext>
            </a:extLst>
          </p:cNvPr>
          <p:cNvSpPr txBox="1"/>
          <p:nvPr/>
        </p:nvSpPr>
        <p:spPr>
          <a:xfrm>
            <a:off x="764031" y="1000770"/>
            <a:ext cx="18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70AD1-5E6D-46F8-82A8-3163A052CABD}"/>
              </a:ext>
            </a:extLst>
          </p:cNvPr>
          <p:cNvSpPr txBox="1"/>
          <p:nvPr/>
        </p:nvSpPr>
        <p:spPr>
          <a:xfrm>
            <a:off x="659886" y="3791432"/>
            <a:ext cx="200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+ Bounding Box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988CA-2C45-412F-B5BD-6DF9A673A8BF}"/>
              </a:ext>
            </a:extLst>
          </p:cNvPr>
          <p:cNvSpPr txBox="1"/>
          <p:nvPr/>
        </p:nvSpPr>
        <p:spPr>
          <a:xfrm>
            <a:off x="443663" y="4479867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 + Localized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E9929-4ABE-48AA-893D-BBD7E1DEFC24}"/>
              </a:ext>
            </a:extLst>
          </p:cNvPr>
          <p:cNvSpPr txBox="1"/>
          <p:nvPr/>
        </p:nvSpPr>
        <p:spPr>
          <a:xfrm>
            <a:off x="8558237" y="3791432"/>
            <a:ext cx="157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9EF747FE-18FC-44E0-A9AC-ED4F241B6847}"/>
              </a:ext>
            </a:extLst>
          </p:cNvPr>
          <p:cNvSpPr/>
          <p:nvPr/>
        </p:nvSpPr>
        <p:spPr>
          <a:xfrm rot="5400000">
            <a:off x="4378177" y="1644599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A5699A6-02BB-4DED-936B-E534B11A5500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6962464" y="2626572"/>
            <a:ext cx="1595773" cy="1518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6D57D3D-BC91-4DBE-A6C9-357B97E8AD3B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6962464" y="1192928"/>
            <a:ext cx="1595773" cy="14336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AC7C8-75D7-4BCC-BDAB-163C18DDF9E2}"/>
              </a:ext>
            </a:extLst>
          </p:cNvPr>
          <p:cNvSpPr/>
          <p:nvPr/>
        </p:nvSpPr>
        <p:spPr>
          <a:xfrm>
            <a:off x="8558237" y="808207"/>
            <a:ext cx="2733788" cy="83889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06B54-48B3-4091-9183-01A45A0954B5}"/>
              </a:ext>
            </a:extLst>
          </p:cNvPr>
          <p:cNvSpPr txBox="1"/>
          <p:nvPr/>
        </p:nvSpPr>
        <p:spPr>
          <a:xfrm>
            <a:off x="8558237" y="808207"/>
            <a:ext cx="2733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</a:rPr>
              <a:t>Bounding Box of single object</a:t>
            </a: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6CD7DAAF-A786-40F1-9F5D-05C2C88B2C11}"/>
              </a:ext>
            </a:extLst>
          </p:cNvPr>
          <p:cNvSpPr/>
          <p:nvPr/>
        </p:nvSpPr>
        <p:spPr>
          <a:xfrm>
            <a:off x="11435086" y="667631"/>
            <a:ext cx="626301" cy="11200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1200" dirty="0"/>
              <a:t>x</a:t>
            </a:r>
          </a:p>
          <a:p>
            <a:pPr algn="ctr"/>
            <a:r>
              <a:rPr lang="en-IN" dirty="0"/>
              <a:t>b</a:t>
            </a:r>
            <a:r>
              <a:rPr lang="en-IN" sz="1200" dirty="0"/>
              <a:t>y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h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w</a:t>
            </a:r>
          </a:p>
        </p:txBody>
      </p:sp>
      <p:graphicFrame>
        <p:nvGraphicFramePr>
          <p:cNvPr id="16" name="Table 22">
            <a:extLst>
              <a:ext uri="{FF2B5EF4-FFF2-40B4-BE49-F238E27FC236}">
                <a16:creationId xmlns:a16="http://schemas.microsoft.com/office/drawing/2014/main" id="{98E2178A-FB3F-4640-B017-9001D1E86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33271"/>
              </p:ext>
            </p:extLst>
          </p:nvPr>
        </p:nvGraphicFramePr>
        <p:xfrm>
          <a:off x="6571780" y="1139828"/>
          <a:ext cx="390684" cy="297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684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76E942F-6B62-46BC-8672-327A1FD1DB0E}"/>
              </a:ext>
            </a:extLst>
          </p:cNvPr>
          <p:cNvSpPr txBox="1"/>
          <p:nvPr/>
        </p:nvSpPr>
        <p:spPr>
          <a:xfrm>
            <a:off x="5858611" y="4295201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CA2047-E0D0-418C-A3AC-D89D5BAE1EDE}"/>
              </a:ext>
            </a:extLst>
          </p:cNvPr>
          <p:cNvCxnSpPr/>
          <p:nvPr/>
        </p:nvCxnSpPr>
        <p:spPr>
          <a:xfrm>
            <a:off x="2993397" y="2626572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69904E-D36A-4017-BB0D-1DCF66D9BDEF}"/>
              </a:ext>
            </a:extLst>
          </p:cNvPr>
          <p:cNvCxnSpPr>
            <a:cxnSpLocks/>
            <a:stCxn id="10" idx="0"/>
            <a:endCxn id="16" idx="1"/>
          </p:cNvCxnSpPr>
          <p:nvPr/>
        </p:nvCxnSpPr>
        <p:spPr>
          <a:xfrm>
            <a:off x="6140868" y="2626572"/>
            <a:ext cx="430912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862F3E7-3FCA-4613-8EF4-A8E79D441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694" y="5207866"/>
            <a:ext cx="1609481" cy="1072988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A65F06-91FF-474A-A5B2-82EB46820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92" y="5143662"/>
            <a:ext cx="1206132" cy="804088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FEAC82-D14A-4196-BD55-5FD055682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069" y="5058378"/>
            <a:ext cx="956064" cy="637375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EF16D-32C2-43A5-8729-4D4218C8B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954" y="5026545"/>
            <a:ext cx="705727" cy="470484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038508-39DC-4BB4-BBD8-1B929E678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34" y="4922751"/>
            <a:ext cx="552882" cy="368588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0EC843-5F35-4824-BBE0-62D0B4EA4C91}"/>
              </a:ext>
            </a:extLst>
          </p:cNvPr>
          <p:cNvSpPr txBox="1"/>
          <p:nvPr/>
        </p:nvSpPr>
        <p:spPr>
          <a:xfrm rot="1285989">
            <a:off x="9513535" y="5745021"/>
            <a:ext cx="1059747" cy="646331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Image Pyramid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4197DB2-5BCA-4D89-AAB9-6AC64C8AF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83" y="5414773"/>
            <a:ext cx="1045752" cy="697168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547101-0688-45C9-982C-4BDD36013C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413"/>
          <a:stretch/>
        </p:blipFill>
        <p:spPr>
          <a:xfrm>
            <a:off x="4255818" y="5571159"/>
            <a:ext cx="399964" cy="37659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B09BDF-C3D5-4845-BF70-08148CC2C99D}"/>
              </a:ext>
            </a:extLst>
          </p:cNvPr>
          <p:cNvSpPr/>
          <p:nvPr/>
        </p:nvSpPr>
        <p:spPr>
          <a:xfrm>
            <a:off x="5242681" y="5414773"/>
            <a:ext cx="458855" cy="45569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D18A297-72A6-46C0-BE2F-85FFBBBBB2E9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H="1" flipV="1">
            <a:off x="4885762" y="4984811"/>
            <a:ext cx="156386" cy="1016309"/>
          </a:xfrm>
          <a:prstGeom prst="curvedConnector3">
            <a:avLst>
              <a:gd name="adj1" fmla="val -146177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1F1B34-2450-4796-8B90-6B62DD6D6CE9}"/>
              </a:ext>
            </a:extLst>
          </p:cNvPr>
          <p:cNvSpPr txBox="1"/>
          <p:nvPr/>
        </p:nvSpPr>
        <p:spPr>
          <a:xfrm>
            <a:off x="2313439" y="5511087"/>
            <a:ext cx="1607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Sliding Window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5537EC-3368-45EB-AA67-B2A64F137CEA}"/>
              </a:ext>
            </a:extLst>
          </p:cNvPr>
          <p:cNvSpPr txBox="1"/>
          <p:nvPr/>
        </p:nvSpPr>
        <p:spPr>
          <a:xfrm>
            <a:off x="6699295" y="5522343"/>
            <a:ext cx="1560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Image Pyramid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EE1C03-CBAB-4FD3-9AD0-74FDD5028FB4}"/>
              </a:ext>
            </a:extLst>
          </p:cNvPr>
          <p:cNvSpPr txBox="1"/>
          <p:nvPr/>
        </p:nvSpPr>
        <p:spPr>
          <a:xfrm>
            <a:off x="3761928" y="706155"/>
            <a:ext cx="2334071" cy="369332"/>
          </a:xfrm>
          <a:prstGeom prst="rect">
            <a:avLst/>
          </a:prstGeom>
          <a:solidFill>
            <a:schemeClr val="accent3">
              <a:lumMod val="75000"/>
              <a:alpha val="18000"/>
            </a:schemeClr>
          </a:solidFill>
          <a:ln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Classical CV approach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78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16D50E-C0BB-4377-8E8A-51537934901C}"/>
              </a:ext>
            </a:extLst>
          </p:cNvPr>
          <p:cNvSpPr/>
          <p:nvPr/>
        </p:nvSpPr>
        <p:spPr>
          <a:xfrm>
            <a:off x="5526611" y="1475228"/>
            <a:ext cx="5914990" cy="127885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A0784-D55C-4C53-AD8C-384097EBD287}"/>
              </a:ext>
            </a:extLst>
          </p:cNvPr>
          <p:cNvSpPr txBox="1"/>
          <p:nvPr/>
        </p:nvSpPr>
        <p:spPr>
          <a:xfrm>
            <a:off x="727059" y="1758323"/>
            <a:ext cx="393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Sliding Window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For Localizing Bbox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4E02F-F1E5-458D-B518-F944E097A553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B77F5-C967-44E7-90A5-03895E9A9A32}"/>
              </a:ext>
            </a:extLst>
          </p:cNvPr>
          <p:cNvSpPr txBox="1"/>
          <p:nvPr/>
        </p:nvSpPr>
        <p:spPr>
          <a:xfrm>
            <a:off x="3761928" y="706155"/>
            <a:ext cx="2334071" cy="369332"/>
          </a:xfrm>
          <a:prstGeom prst="rect">
            <a:avLst/>
          </a:prstGeom>
          <a:solidFill>
            <a:schemeClr val="accent3">
              <a:lumMod val="75000"/>
              <a:alpha val="18000"/>
            </a:schemeClr>
          </a:solidFill>
          <a:ln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Classical CV approach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4DA11-B2FC-4BFD-AA8F-FF309CE1EE00}"/>
              </a:ext>
            </a:extLst>
          </p:cNvPr>
          <p:cNvSpPr txBox="1"/>
          <p:nvPr/>
        </p:nvSpPr>
        <p:spPr>
          <a:xfrm>
            <a:off x="750399" y="2285952"/>
            <a:ext cx="454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Image Pyramid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For different size of object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824124-C585-4F23-844C-49E341AD9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702" y="1771122"/>
            <a:ext cx="1609481" cy="1072988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83A27-9553-4D30-9661-82EB293EE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800" y="1706918"/>
            <a:ext cx="1206132" cy="804088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282DD-B1B4-4CC4-887D-08855B5BC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77" y="1621634"/>
            <a:ext cx="956064" cy="637375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C9F6B6-FBAD-4299-AEE2-18B36B462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62" y="1589801"/>
            <a:ext cx="705727" cy="470484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090FC1-60D1-4DEF-862E-5E89B95C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942" y="1486007"/>
            <a:ext cx="552882" cy="368588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DCBCC0-55D1-41C1-BC5B-9BF5E3580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4" y="1825044"/>
            <a:ext cx="1045752" cy="697168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B6D07-6A88-4DF5-94B9-8516CF2CD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13"/>
          <a:stretch/>
        </p:blipFill>
        <p:spPr>
          <a:xfrm>
            <a:off x="6241579" y="1981430"/>
            <a:ext cx="399964" cy="37659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31E29F-5130-4D56-A945-C6F72AEAEB40}"/>
              </a:ext>
            </a:extLst>
          </p:cNvPr>
          <p:cNvSpPr/>
          <p:nvPr/>
        </p:nvSpPr>
        <p:spPr>
          <a:xfrm>
            <a:off x="7228442" y="1825044"/>
            <a:ext cx="458855" cy="45569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1B4BD8C4-75DF-4744-A09A-BC78FC317161}"/>
              </a:ext>
            </a:extLst>
          </p:cNvPr>
          <p:cNvCxnSpPr>
            <a:cxnSpLocks/>
            <a:stCxn id="17" idx="0"/>
            <a:endCxn id="16" idx="0"/>
          </p:cNvCxnSpPr>
          <p:nvPr/>
        </p:nvCxnSpPr>
        <p:spPr>
          <a:xfrm rot="16200000" flipH="1" flipV="1">
            <a:off x="6871523" y="1395082"/>
            <a:ext cx="156386" cy="1016309"/>
          </a:xfrm>
          <a:prstGeom prst="curvedConnector3">
            <a:avLst>
              <a:gd name="adj1" fmla="val -146177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FE9303-F65B-494D-A1EB-CD8DD46C3445}"/>
              </a:ext>
            </a:extLst>
          </p:cNvPr>
          <p:cNvSpPr txBox="1"/>
          <p:nvPr/>
        </p:nvSpPr>
        <p:spPr>
          <a:xfrm>
            <a:off x="860496" y="4202717"/>
            <a:ext cx="78138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 is happening for 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 layer is very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hardcoded feature transforms are used which require domain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aspect ratio Bbox for all detection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937A6-7EEF-4280-BAC5-44815A3B63B4}"/>
              </a:ext>
            </a:extLst>
          </p:cNvPr>
          <p:cNvSpPr txBox="1"/>
          <p:nvPr/>
        </p:nvSpPr>
        <p:spPr>
          <a:xfrm>
            <a:off x="979276" y="3604660"/>
            <a:ext cx="3912500" cy="369332"/>
          </a:xfrm>
          <a:prstGeom prst="rect">
            <a:avLst/>
          </a:prstGeom>
          <a:solidFill>
            <a:schemeClr val="accent5">
              <a:lumMod val="75000"/>
              <a:alpha val="8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 with Classical CV approach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EEA69E-32D6-4334-8D00-0B8091D4CBD3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65269-7771-4893-B940-F7DC5B761807}"/>
              </a:ext>
            </a:extLst>
          </p:cNvPr>
          <p:cNvSpPr txBox="1"/>
          <p:nvPr/>
        </p:nvSpPr>
        <p:spPr>
          <a:xfrm>
            <a:off x="1218762" y="894117"/>
            <a:ext cx="3912500" cy="369332"/>
          </a:xfrm>
          <a:prstGeom prst="rect">
            <a:avLst/>
          </a:prstGeom>
          <a:solidFill>
            <a:schemeClr val="accent5">
              <a:lumMod val="75000"/>
              <a:alpha val="8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 with Classical CV approach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99B3-C0DF-4CBD-BCE9-430B0FED94D8}"/>
              </a:ext>
            </a:extLst>
          </p:cNvPr>
          <p:cNvSpPr txBox="1"/>
          <p:nvPr/>
        </p:nvSpPr>
        <p:spPr>
          <a:xfrm>
            <a:off x="1218762" y="15420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aspect ratio Bbox for all detection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2FADC-AB48-4FE9-B7C0-B8B34FB7C86E}"/>
              </a:ext>
            </a:extLst>
          </p:cNvPr>
          <p:cNvSpPr txBox="1"/>
          <p:nvPr/>
        </p:nvSpPr>
        <p:spPr>
          <a:xfrm>
            <a:off x="6095999" y="1542013"/>
            <a:ext cx="393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Sliding Window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For Localizing Bbox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03D80-8C18-43C2-B2C1-25E09836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06" y="2282242"/>
            <a:ext cx="1914609" cy="24593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CEB41-F953-4F92-8573-9F1CDCC93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"/>
          <a:stretch/>
        </p:blipFill>
        <p:spPr>
          <a:xfrm>
            <a:off x="8241842" y="2374577"/>
            <a:ext cx="3408753" cy="227464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5EA0DB-C390-4BEE-AA57-0E05A0A91E79}"/>
              </a:ext>
            </a:extLst>
          </p:cNvPr>
          <p:cNvSpPr/>
          <p:nvPr/>
        </p:nvSpPr>
        <p:spPr>
          <a:xfrm>
            <a:off x="1329818" y="2519100"/>
            <a:ext cx="716548" cy="2090161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94BEC-4100-4C2D-A1A8-D9D0CCCA4491}"/>
              </a:ext>
            </a:extLst>
          </p:cNvPr>
          <p:cNvSpPr/>
          <p:nvPr/>
        </p:nvSpPr>
        <p:spPr>
          <a:xfrm>
            <a:off x="8486832" y="3337043"/>
            <a:ext cx="2933643" cy="787282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AF688-9EDE-4498-9809-84A162DAF52D}"/>
              </a:ext>
            </a:extLst>
          </p:cNvPr>
          <p:cNvSpPr/>
          <p:nvPr/>
        </p:nvSpPr>
        <p:spPr>
          <a:xfrm>
            <a:off x="1329817" y="2362218"/>
            <a:ext cx="563096" cy="138619"/>
          </a:xfrm>
          <a:prstGeom prst="rect">
            <a:avLst/>
          </a:prstGeom>
          <a:solidFill>
            <a:schemeClr val="accent5">
              <a:lumMod val="50000"/>
              <a:alpha val="36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Person</a:t>
            </a:r>
            <a:endParaRPr lang="en-IN" sz="1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DA1D14-FC2A-48A2-8865-3C2B6F449DCD}"/>
              </a:ext>
            </a:extLst>
          </p:cNvPr>
          <p:cNvSpPr/>
          <p:nvPr/>
        </p:nvSpPr>
        <p:spPr>
          <a:xfrm>
            <a:off x="8486832" y="3155816"/>
            <a:ext cx="651210" cy="156882"/>
          </a:xfrm>
          <a:prstGeom prst="rect">
            <a:avLst/>
          </a:prstGeom>
          <a:solidFill>
            <a:schemeClr val="accent5">
              <a:lumMod val="50000"/>
              <a:alpha val="36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Car</a:t>
            </a:r>
            <a:endParaRPr lang="en-IN" sz="1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BFB23F-7141-4FE8-8BBA-F91EE6AA4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791" y="2374575"/>
            <a:ext cx="4055075" cy="227464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E443D7-B787-4915-A8CD-4F3FE81B9F91}"/>
              </a:ext>
            </a:extLst>
          </p:cNvPr>
          <p:cNvSpPr/>
          <p:nvPr/>
        </p:nvSpPr>
        <p:spPr>
          <a:xfrm>
            <a:off x="4481927" y="2737032"/>
            <a:ext cx="1333178" cy="87630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1D7F76-9568-4D78-9374-A6B60E49A7D2}"/>
              </a:ext>
            </a:extLst>
          </p:cNvPr>
          <p:cNvSpPr/>
          <p:nvPr/>
        </p:nvSpPr>
        <p:spPr>
          <a:xfrm>
            <a:off x="4472564" y="2580150"/>
            <a:ext cx="651210" cy="156882"/>
          </a:xfrm>
          <a:prstGeom prst="rect">
            <a:avLst/>
          </a:prstGeom>
          <a:solidFill>
            <a:schemeClr val="accent5">
              <a:lumMod val="50000"/>
              <a:alpha val="36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TV</a:t>
            </a:r>
            <a:endParaRPr lang="en-IN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1386A3-65B3-4C0A-8383-71DC19B441C9}"/>
              </a:ext>
            </a:extLst>
          </p:cNvPr>
          <p:cNvSpPr txBox="1"/>
          <p:nvPr/>
        </p:nvSpPr>
        <p:spPr>
          <a:xfrm>
            <a:off x="609967" y="5818143"/>
            <a:ext cx="3575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Sliding Window Size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– Typically 1:1 </a:t>
            </a:r>
            <a:endParaRPr lang="en-IN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C5D4E8-5FB0-4F96-B119-BCD53B56486A}"/>
              </a:ext>
            </a:extLst>
          </p:cNvPr>
          <p:cNvSpPr/>
          <p:nvPr/>
        </p:nvSpPr>
        <p:spPr>
          <a:xfrm>
            <a:off x="4559944" y="5590614"/>
            <a:ext cx="1070620" cy="859868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AD4B10-B67A-419F-88BF-4AE35A2F98A0}"/>
              </a:ext>
            </a:extLst>
          </p:cNvPr>
          <p:cNvCxnSpPr/>
          <p:nvPr/>
        </p:nvCxnSpPr>
        <p:spPr>
          <a:xfrm>
            <a:off x="4559942" y="5412259"/>
            <a:ext cx="1070622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5E3AD2-6B2B-40EE-8541-6E7C2DD07120}"/>
              </a:ext>
            </a:extLst>
          </p:cNvPr>
          <p:cNvCxnSpPr>
            <a:cxnSpLocks/>
          </p:cNvCxnSpPr>
          <p:nvPr/>
        </p:nvCxnSpPr>
        <p:spPr>
          <a:xfrm>
            <a:off x="5845819" y="5562039"/>
            <a:ext cx="0" cy="88844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30FFC-8363-484E-B328-AF72E9EF36F8}"/>
              </a:ext>
            </a:extLst>
          </p:cNvPr>
          <p:cNvSpPr/>
          <p:nvPr/>
        </p:nvSpPr>
        <p:spPr>
          <a:xfrm>
            <a:off x="4431757" y="2705704"/>
            <a:ext cx="1399010" cy="987421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221591-20B4-4093-AA75-34DAAD2A3048}"/>
              </a:ext>
            </a:extLst>
          </p:cNvPr>
          <p:cNvSpPr/>
          <p:nvPr/>
        </p:nvSpPr>
        <p:spPr>
          <a:xfrm>
            <a:off x="8486832" y="2580149"/>
            <a:ext cx="2933643" cy="2029111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36DB7-A898-449F-9A11-7048B6880D0F}"/>
              </a:ext>
            </a:extLst>
          </p:cNvPr>
          <p:cNvSpPr/>
          <p:nvPr/>
        </p:nvSpPr>
        <p:spPr>
          <a:xfrm>
            <a:off x="632900" y="2460730"/>
            <a:ext cx="1899915" cy="1663595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48CFF6-246C-431F-923A-F3A7422BF05B}"/>
              </a:ext>
            </a:extLst>
          </p:cNvPr>
          <p:cNvCxnSpPr/>
          <p:nvPr/>
        </p:nvCxnSpPr>
        <p:spPr>
          <a:xfrm>
            <a:off x="6401589" y="5325762"/>
            <a:ext cx="0" cy="128510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E59328D-D143-4986-93AB-84B888F18DB2}"/>
              </a:ext>
            </a:extLst>
          </p:cNvPr>
          <p:cNvSpPr/>
          <p:nvPr/>
        </p:nvSpPr>
        <p:spPr>
          <a:xfrm>
            <a:off x="7142300" y="5415961"/>
            <a:ext cx="595591" cy="1037843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7057A7-7B51-412C-9630-1BCDDC4B3AF3}"/>
              </a:ext>
            </a:extLst>
          </p:cNvPr>
          <p:cNvSpPr/>
          <p:nvPr/>
        </p:nvSpPr>
        <p:spPr>
          <a:xfrm>
            <a:off x="8274490" y="5612632"/>
            <a:ext cx="1052535" cy="699645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54AE0C-5DD2-408D-AC6B-81B9CEDDAA88}"/>
              </a:ext>
            </a:extLst>
          </p:cNvPr>
          <p:cNvSpPr/>
          <p:nvPr/>
        </p:nvSpPr>
        <p:spPr>
          <a:xfrm>
            <a:off x="10014043" y="5612631"/>
            <a:ext cx="1567990" cy="699645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4694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35" grpId="0" animBg="1"/>
      <p:bldP spid="37" grpId="0" animBg="1"/>
      <p:bldP spid="41" grpId="0" animBg="1"/>
      <p:bldP spid="42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D4F1D6-4227-4BB9-8B2D-3A644BA036EA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3E1F3-9995-401B-9C9B-34A325E394C0}"/>
              </a:ext>
            </a:extLst>
          </p:cNvPr>
          <p:cNvSpPr txBox="1"/>
          <p:nvPr/>
        </p:nvSpPr>
        <p:spPr>
          <a:xfrm>
            <a:off x="1218762" y="894117"/>
            <a:ext cx="3912500" cy="369332"/>
          </a:xfrm>
          <a:prstGeom prst="rect">
            <a:avLst/>
          </a:prstGeom>
          <a:solidFill>
            <a:schemeClr val="accent5">
              <a:lumMod val="75000"/>
              <a:alpha val="8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 with Classical CV approach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2A712-70CA-4231-8B97-05C94E5C66DD}"/>
              </a:ext>
            </a:extLst>
          </p:cNvPr>
          <p:cNvSpPr txBox="1"/>
          <p:nvPr/>
        </p:nvSpPr>
        <p:spPr>
          <a:xfrm>
            <a:off x="1218762" y="15420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aspect ratio Bbox for all detection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6028E-1DF1-4329-8D65-50B21F690926}"/>
              </a:ext>
            </a:extLst>
          </p:cNvPr>
          <p:cNvSpPr txBox="1"/>
          <p:nvPr/>
        </p:nvSpPr>
        <p:spPr>
          <a:xfrm>
            <a:off x="6095999" y="1542013"/>
            <a:ext cx="393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Sliding Window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For Localizing Bbox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84B47E-B05D-4A60-A009-F24D47FD3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3189930" y="1970941"/>
            <a:ext cx="4990236" cy="295351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BE6438-4A85-4C3B-8AF6-6AF11C00388D}"/>
              </a:ext>
            </a:extLst>
          </p:cNvPr>
          <p:cNvSpPr/>
          <p:nvPr/>
        </p:nvSpPr>
        <p:spPr>
          <a:xfrm>
            <a:off x="3631118" y="3725491"/>
            <a:ext cx="1108814" cy="922471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3DB12B-AC8C-42B8-ABF8-0F1933A9F7F6}"/>
              </a:ext>
            </a:extLst>
          </p:cNvPr>
          <p:cNvSpPr/>
          <p:nvPr/>
        </p:nvSpPr>
        <p:spPr>
          <a:xfrm>
            <a:off x="4185525" y="2548932"/>
            <a:ext cx="2183925" cy="2178548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4347F2-B779-4338-A864-E496B2B0D928}"/>
              </a:ext>
            </a:extLst>
          </p:cNvPr>
          <p:cNvSpPr/>
          <p:nvPr/>
        </p:nvSpPr>
        <p:spPr>
          <a:xfrm>
            <a:off x="6401589" y="2882974"/>
            <a:ext cx="1605319" cy="1685034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57FD3-DA72-4BDB-9F3F-321CA8B7D13E}"/>
              </a:ext>
            </a:extLst>
          </p:cNvPr>
          <p:cNvSpPr txBox="1"/>
          <p:nvPr/>
        </p:nvSpPr>
        <p:spPr>
          <a:xfrm>
            <a:off x="609967" y="5818143"/>
            <a:ext cx="3575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Sliding Window Size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– Typically 1:1 </a:t>
            </a:r>
            <a:endParaRPr lang="en-IN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9D463D-D8DE-49D9-92B0-E1B9A5EEEC8E}"/>
              </a:ext>
            </a:extLst>
          </p:cNvPr>
          <p:cNvSpPr/>
          <p:nvPr/>
        </p:nvSpPr>
        <p:spPr>
          <a:xfrm>
            <a:off x="4559944" y="5590614"/>
            <a:ext cx="1070620" cy="859868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71D531-0D9D-433C-BC53-CF8519E28F99}"/>
              </a:ext>
            </a:extLst>
          </p:cNvPr>
          <p:cNvCxnSpPr/>
          <p:nvPr/>
        </p:nvCxnSpPr>
        <p:spPr>
          <a:xfrm>
            <a:off x="4559942" y="5412259"/>
            <a:ext cx="1070622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4A792D-3DD9-495C-9A55-F859546FA3A6}"/>
              </a:ext>
            </a:extLst>
          </p:cNvPr>
          <p:cNvCxnSpPr>
            <a:cxnSpLocks/>
          </p:cNvCxnSpPr>
          <p:nvPr/>
        </p:nvCxnSpPr>
        <p:spPr>
          <a:xfrm>
            <a:off x="5845819" y="5562039"/>
            <a:ext cx="0" cy="88844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C9C076-41A0-4B5D-82E8-9316C56689B0}"/>
              </a:ext>
            </a:extLst>
          </p:cNvPr>
          <p:cNvCxnSpPr/>
          <p:nvPr/>
        </p:nvCxnSpPr>
        <p:spPr>
          <a:xfrm>
            <a:off x="6401589" y="5325762"/>
            <a:ext cx="0" cy="128510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A3D92-6D00-4EA7-A440-21DD1C3F2AE1}"/>
              </a:ext>
            </a:extLst>
          </p:cNvPr>
          <p:cNvSpPr/>
          <p:nvPr/>
        </p:nvSpPr>
        <p:spPr>
          <a:xfrm>
            <a:off x="7142300" y="5415961"/>
            <a:ext cx="595591" cy="1037843"/>
          </a:xfrm>
          <a:prstGeom prst="rect">
            <a:avLst/>
          </a:prstGeom>
          <a:noFill/>
          <a:ln w="25400">
            <a:solidFill>
              <a:srgbClr val="962285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6B2BD6-5084-4A6F-9BED-79ED79B9EB34}"/>
              </a:ext>
            </a:extLst>
          </p:cNvPr>
          <p:cNvSpPr/>
          <p:nvPr/>
        </p:nvSpPr>
        <p:spPr>
          <a:xfrm>
            <a:off x="8274490" y="5612632"/>
            <a:ext cx="1052535" cy="699645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B2A7B-2ACB-4F2A-ADF4-7111C945FBB8}"/>
              </a:ext>
            </a:extLst>
          </p:cNvPr>
          <p:cNvSpPr/>
          <p:nvPr/>
        </p:nvSpPr>
        <p:spPr>
          <a:xfrm>
            <a:off x="10014043" y="5612631"/>
            <a:ext cx="1567990" cy="699645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93111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1EED16-316E-484E-A345-E6DC93BF0366}"/>
              </a:ext>
            </a:extLst>
          </p:cNvPr>
          <p:cNvSpPr/>
          <p:nvPr/>
        </p:nvSpPr>
        <p:spPr>
          <a:xfrm>
            <a:off x="8411521" y="4818794"/>
            <a:ext cx="1175657" cy="782273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B3BFF-0633-4B80-BFF3-29DE83A7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4" y="2667958"/>
            <a:ext cx="1886213" cy="1971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D2BA51-8739-488E-8801-3DE495198F2E}"/>
              </a:ext>
            </a:extLst>
          </p:cNvPr>
          <p:cNvSpPr txBox="1"/>
          <p:nvPr/>
        </p:nvSpPr>
        <p:spPr>
          <a:xfrm>
            <a:off x="617315" y="2028132"/>
            <a:ext cx="18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636E9-5502-40D6-A50C-B28556DEFACD}"/>
              </a:ext>
            </a:extLst>
          </p:cNvPr>
          <p:cNvSpPr txBox="1"/>
          <p:nvPr/>
        </p:nvSpPr>
        <p:spPr>
          <a:xfrm>
            <a:off x="513170" y="4818794"/>
            <a:ext cx="200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+ Bounding Box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59E44-225B-4CE2-9766-1530C4690A59}"/>
              </a:ext>
            </a:extLst>
          </p:cNvPr>
          <p:cNvSpPr txBox="1"/>
          <p:nvPr/>
        </p:nvSpPr>
        <p:spPr>
          <a:xfrm>
            <a:off x="296947" y="5507229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 + Localized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E4C75-F408-446C-B95E-97760CDA339B}"/>
              </a:ext>
            </a:extLst>
          </p:cNvPr>
          <p:cNvSpPr txBox="1"/>
          <p:nvPr/>
        </p:nvSpPr>
        <p:spPr>
          <a:xfrm>
            <a:off x="8411521" y="4818794"/>
            <a:ext cx="157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553CA196-08F5-4DE5-996D-021CA4853CA9}"/>
              </a:ext>
            </a:extLst>
          </p:cNvPr>
          <p:cNvSpPr/>
          <p:nvPr/>
        </p:nvSpPr>
        <p:spPr>
          <a:xfrm rot="5400000">
            <a:off x="4231461" y="2671961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A7BD9D7-84C3-47A4-B0CC-7588D90E2FE7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6815748" y="3653934"/>
            <a:ext cx="1595773" cy="1518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81E14-2FD2-4C5F-8D4A-3F4D97AA15BF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6815748" y="2220290"/>
            <a:ext cx="1595773" cy="14336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E7569-A2CC-4400-B4F5-1D18E8174999}"/>
              </a:ext>
            </a:extLst>
          </p:cNvPr>
          <p:cNvSpPr/>
          <p:nvPr/>
        </p:nvSpPr>
        <p:spPr>
          <a:xfrm>
            <a:off x="8411521" y="1835569"/>
            <a:ext cx="2733788" cy="83889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307F9-0E67-46DE-8B2A-2B75C98070DD}"/>
              </a:ext>
            </a:extLst>
          </p:cNvPr>
          <p:cNvSpPr txBox="1"/>
          <p:nvPr/>
        </p:nvSpPr>
        <p:spPr>
          <a:xfrm>
            <a:off x="8411521" y="1835569"/>
            <a:ext cx="2733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</a:rPr>
              <a:t>Bounding Box of single object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A5706897-ED7C-4BDB-A308-86CE1608BA77}"/>
              </a:ext>
            </a:extLst>
          </p:cNvPr>
          <p:cNvSpPr/>
          <p:nvPr/>
        </p:nvSpPr>
        <p:spPr>
          <a:xfrm>
            <a:off x="11288370" y="1694993"/>
            <a:ext cx="626301" cy="11200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1200" dirty="0"/>
              <a:t>x</a:t>
            </a:r>
          </a:p>
          <a:p>
            <a:pPr algn="ctr"/>
            <a:r>
              <a:rPr lang="en-IN" dirty="0"/>
              <a:t>b</a:t>
            </a:r>
            <a:r>
              <a:rPr lang="en-IN" sz="1200" dirty="0"/>
              <a:t>y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h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w</a:t>
            </a:r>
          </a:p>
        </p:txBody>
      </p:sp>
      <p:graphicFrame>
        <p:nvGraphicFramePr>
          <p:cNvPr id="14" name="Table 22">
            <a:extLst>
              <a:ext uri="{FF2B5EF4-FFF2-40B4-BE49-F238E27FC236}">
                <a16:creationId xmlns:a16="http://schemas.microsoft.com/office/drawing/2014/main" id="{4B22B306-727C-4EE0-A93D-C7087C90B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38270"/>
              </p:ext>
            </p:extLst>
          </p:nvPr>
        </p:nvGraphicFramePr>
        <p:xfrm>
          <a:off x="6425064" y="2167190"/>
          <a:ext cx="390684" cy="297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684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7D5A3F0-C776-4129-9CE2-C7068A5D6984}"/>
              </a:ext>
            </a:extLst>
          </p:cNvPr>
          <p:cNvSpPr txBox="1"/>
          <p:nvPr/>
        </p:nvSpPr>
        <p:spPr>
          <a:xfrm>
            <a:off x="5711895" y="5322563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F03E3A-65AD-41D0-9A7F-F54B081FAB39}"/>
              </a:ext>
            </a:extLst>
          </p:cNvPr>
          <p:cNvCxnSpPr/>
          <p:nvPr/>
        </p:nvCxnSpPr>
        <p:spPr>
          <a:xfrm>
            <a:off x="2846681" y="3653934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6D99A9-8682-4DFA-87B0-2C57A49F4F3B}"/>
              </a:ext>
            </a:extLst>
          </p:cNvPr>
          <p:cNvCxnSpPr>
            <a:cxnSpLocks/>
            <a:stCxn id="8" idx="0"/>
            <a:endCxn id="14" idx="1"/>
          </p:cNvCxnSpPr>
          <p:nvPr/>
        </p:nvCxnSpPr>
        <p:spPr>
          <a:xfrm>
            <a:off x="5994152" y="3653934"/>
            <a:ext cx="430912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CCE989-6C74-4C82-A8AB-C781E050C654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2DD10-FD57-431D-9C64-C18921A36D10}"/>
              </a:ext>
            </a:extLst>
          </p:cNvPr>
          <p:cNvSpPr txBox="1"/>
          <p:nvPr/>
        </p:nvSpPr>
        <p:spPr>
          <a:xfrm>
            <a:off x="2924939" y="988202"/>
            <a:ext cx="2334071" cy="369332"/>
          </a:xfrm>
          <a:prstGeom prst="rect">
            <a:avLst/>
          </a:prstGeom>
          <a:solidFill>
            <a:schemeClr val="accent3">
              <a:lumMod val="75000"/>
              <a:alpha val="18000"/>
            </a:schemeClr>
          </a:solidFill>
          <a:ln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Classical CV approach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88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E6CDAEAB-BEAF-4FB2-9587-B0D797CF6562}"/>
              </a:ext>
            </a:extLst>
          </p:cNvPr>
          <p:cNvSpPr/>
          <p:nvPr/>
        </p:nvSpPr>
        <p:spPr>
          <a:xfrm>
            <a:off x="2911101" y="2665895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020CBA-4392-40F6-85F2-98692CABCB48}"/>
              </a:ext>
            </a:extLst>
          </p:cNvPr>
          <p:cNvSpPr/>
          <p:nvPr/>
        </p:nvSpPr>
        <p:spPr>
          <a:xfrm>
            <a:off x="9239885" y="3784645"/>
            <a:ext cx="2733812" cy="2491142"/>
          </a:xfrm>
          <a:prstGeom prst="rect">
            <a:avLst/>
          </a:prstGeom>
          <a:solidFill>
            <a:schemeClr val="accent6">
              <a:lumMod val="60000"/>
              <a:lumOff val="40000"/>
              <a:alpha val="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F1F3AD4-0146-4900-A3D2-ECFA08EF7F5E}"/>
              </a:ext>
            </a:extLst>
          </p:cNvPr>
          <p:cNvSpPr/>
          <p:nvPr/>
        </p:nvSpPr>
        <p:spPr>
          <a:xfrm>
            <a:off x="9239885" y="430887"/>
            <a:ext cx="2733812" cy="3232239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7896F-3BAA-443B-BDEE-0F1A5A565171}"/>
              </a:ext>
            </a:extLst>
          </p:cNvPr>
          <p:cNvSpPr/>
          <p:nvPr/>
        </p:nvSpPr>
        <p:spPr>
          <a:xfrm>
            <a:off x="8025249" y="5779120"/>
            <a:ext cx="1175657" cy="514046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0BF2C-4427-43F5-A568-F3DAEBF67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54" y="2667958"/>
            <a:ext cx="1886213" cy="1971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E098FC-8D11-4703-94D9-4B07287DA0C4}"/>
              </a:ext>
            </a:extLst>
          </p:cNvPr>
          <p:cNvSpPr txBox="1"/>
          <p:nvPr/>
        </p:nvSpPr>
        <p:spPr>
          <a:xfrm>
            <a:off x="617315" y="2028132"/>
            <a:ext cx="18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C7DD0-DE7D-4058-A20C-8006019ABC37}"/>
              </a:ext>
            </a:extLst>
          </p:cNvPr>
          <p:cNvSpPr txBox="1"/>
          <p:nvPr/>
        </p:nvSpPr>
        <p:spPr>
          <a:xfrm>
            <a:off x="513170" y="4818794"/>
            <a:ext cx="200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+ Bounding Box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8720A-3344-4D31-A6A6-202C8AD39FF1}"/>
              </a:ext>
            </a:extLst>
          </p:cNvPr>
          <p:cNvSpPr txBox="1"/>
          <p:nvPr/>
        </p:nvSpPr>
        <p:spPr>
          <a:xfrm>
            <a:off x="296947" y="5507229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 + Localized</a:t>
            </a:r>
            <a:endParaRPr lang="en-IN" sz="2000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E13CDD2-1442-4758-8DFF-F576F1BA2D15}"/>
              </a:ext>
            </a:extLst>
          </p:cNvPr>
          <p:cNvSpPr/>
          <p:nvPr/>
        </p:nvSpPr>
        <p:spPr>
          <a:xfrm rot="5400000">
            <a:off x="3042357" y="3110467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90E7604-2BA6-4E66-A19C-AD5710386DA6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8025249" y="3653933"/>
            <a:ext cx="1749188" cy="13356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BE0706A-ACC6-4D98-9E00-FB9921F9E2AC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8025249" y="2187176"/>
            <a:ext cx="1749892" cy="1437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DE43DA1-04F5-48CC-8880-8FDA3EC4A504}"/>
              </a:ext>
            </a:extLst>
          </p:cNvPr>
          <p:cNvSpPr/>
          <p:nvPr/>
        </p:nvSpPr>
        <p:spPr>
          <a:xfrm>
            <a:off x="7654090" y="429288"/>
            <a:ext cx="1554823" cy="55260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Bounding Box</a:t>
            </a:r>
          </a:p>
        </p:txBody>
      </p:sp>
      <p:graphicFrame>
        <p:nvGraphicFramePr>
          <p:cNvPr id="14" name="Table 22">
            <a:extLst>
              <a:ext uri="{FF2B5EF4-FFF2-40B4-BE49-F238E27FC236}">
                <a16:creationId xmlns:a16="http://schemas.microsoft.com/office/drawing/2014/main" id="{15F50204-4B92-41FD-960D-8BCE9DA80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227646"/>
              </p:ext>
            </p:extLst>
          </p:nvPr>
        </p:nvGraphicFramePr>
        <p:xfrm>
          <a:off x="6386591" y="2225181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375781F-62E3-4627-B071-9F073A4B07B4}"/>
              </a:ext>
            </a:extLst>
          </p:cNvPr>
          <p:cNvSpPr txBox="1"/>
          <p:nvPr/>
        </p:nvSpPr>
        <p:spPr>
          <a:xfrm>
            <a:off x="3978844" y="4590007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B512ED-C934-459D-93B1-950BE653554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07955" y="3663127"/>
            <a:ext cx="762462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56FF93-2830-447E-AD96-F9A94710A789}"/>
              </a:ext>
            </a:extLst>
          </p:cNvPr>
          <p:cNvCxnSpPr>
            <a:cxnSpLocks/>
            <a:stCxn id="117" idx="3"/>
            <a:endCxn id="14" idx="1"/>
          </p:cNvCxnSpPr>
          <p:nvPr/>
        </p:nvCxnSpPr>
        <p:spPr>
          <a:xfrm>
            <a:off x="5907207" y="3651870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BD22C8-3134-49D0-B3BC-ED4418095AAA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E0A5A2-561F-42A0-BADA-C33F46DEA047}"/>
              </a:ext>
            </a:extLst>
          </p:cNvPr>
          <p:cNvSpPr/>
          <p:nvPr/>
        </p:nvSpPr>
        <p:spPr>
          <a:xfrm>
            <a:off x="7012734" y="2109245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F23A3C-BFC7-4282-8D06-4ACFB677050E}"/>
              </a:ext>
            </a:extLst>
          </p:cNvPr>
          <p:cNvSpPr/>
          <p:nvPr/>
        </p:nvSpPr>
        <p:spPr>
          <a:xfrm>
            <a:off x="9774437" y="4635635"/>
            <a:ext cx="1107916" cy="707886"/>
          </a:xfrm>
          <a:prstGeom prst="rect">
            <a:avLst/>
          </a:prstGeom>
          <a:solidFill>
            <a:schemeClr val="accent3">
              <a:lumMod val="50000"/>
              <a:alpha val="24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B32ABE-FB10-4BA0-828A-61F917F82AD1}"/>
              </a:ext>
            </a:extLst>
          </p:cNvPr>
          <p:cNvSpPr/>
          <p:nvPr/>
        </p:nvSpPr>
        <p:spPr>
          <a:xfrm>
            <a:off x="7160222" y="2191099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335352-118B-44B4-B1BD-FCED205C36D4}"/>
              </a:ext>
            </a:extLst>
          </p:cNvPr>
          <p:cNvSpPr/>
          <p:nvPr/>
        </p:nvSpPr>
        <p:spPr>
          <a:xfrm>
            <a:off x="7667981" y="3045530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8AFBC7-74F3-4D0E-A247-5C29C337EDC7}"/>
              </a:ext>
            </a:extLst>
          </p:cNvPr>
          <p:cNvSpPr txBox="1"/>
          <p:nvPr/>
        </p:nvSpPr>
        <p:spPr>
          <a:xfrm>
            <a:off x="9635312" y="5891026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6" name="Table 22">
            <a:extLst>
              <a:ext uri="{FF2B5EF4-FFF2-40B4-BE49-F238E27FC236}">
                <a16:creationId xmlns:a16="http://schemas.microsoft.com/office/drawing/2014/main" id="{360EC7E0-8F22-4E0F-8203-FB0BBBE54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422157"/>
              </p:ext>
            </p:extLst>
          </p:nvPr>
        </p:nvGraphicFramePr>
        <p:xfrm>
          <a:off x="9775141" y="1156676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48" name="Table 22">
            <a:extLst>
              <a:ext uri="{FF2B5EF4-FFF2-40B4-BE49-F238E27FC236}">
                <a16:creationId xmlns:a16="http://schemas.microsoft.com/office/drawing/2014/main" id="{F35B3C0E-3918-4F82-A398-701C10E11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60011"/>
              </p:ext>
            </p:extLst>
          </p:nvPr>
        </p:nvGraphicFramePr>
        <p:xfrm>
          <a:off x="10199289" y="1156676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50" name="Table 22">
            <a:extLst>
              <a:ext uri="{FF2B5EF4-FFF2-40B4-BE49-F238E27FC236}">
                <a16:creationId xmlns:a16="http://schemas.microsoft.com/office/drawing/2014/main" id="{78368FC4-667A-49C5-829D-A591B1FE2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09747"/>
              </p:ext>
            </p:extLst>
          </p:nvPr>
        </p:nvGraphicFramePr>
        <p:xfrm>
          <a:off x="10623437" y="1160599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52" name="Table 22">
            <a:extLst>
              <a:ext uri="{FF2B5EF4-FFF2-40B4-BE49-F238E27FC236}">
                <a16:creationId xmlns:a16="http://schemas.microsoft.com/office/drawing/2014/main" id="{AC397DAD-AC2A-4A43-B578-C56A6C881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01042"/>
              </p:ext>
            </p:extLst>
          </p:nvPr>
        </p:nvGraphicFramePr>
        <p:xfrm>
          <a:off x="11047585" y="1160599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54" name="Table 22">
            <a:extLst>
              <a:ext uri="{FF2B5EF4-FFF2-40B4-BE49-F238E27FC236}">
                <a16:creationId xmlns:a16="http://schemas.microsoft.com/office/drawing/2014/main" id="{8351C8A9-4CA9-474C-90CF-FAC34E182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78756"/>
              </p:ext>
            </p:extLst>
          </p:nvPr>
        </p:nvGraphicFramePr>
        <p:xfrm>
          <a:off x="11047585" y="4066301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944BBF3D-4C15-426F-BD46-227F43FB2300}"/>
              </a:ext>
            </a:extLst>
          </p:cNvPr>
          <p:cNvSpPr txBox="1"/>
          <p:nvPr/>
        </p:nvSpPr>
        <p:spPr>
          <a:xfrm>
            <a:off x="9625734" y="3293794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Double Bracket 62">
            <a:extLst>
              <a:ext uri="{FF2B5EF4-FFF2-40B4-BE49-F238E27FC236}">
                <a16:creationId xmlns:a16="http://schemas.microsoft.com/office/drawing/2014/main" id="{84B8029A-6474-47EF-BECE-1E64CF72C41F}"/>
              </a:ext>
            </a:extLst>
          </p:cNvPr>
          <p:cNvSpPr/>
          <p:nvPr/>
        </p:nvSpPr>
        <p:spPr>
          <a:xfrm>
            <a:off x="9625734" y="552405"/>
            <a:ext cx="1901739" cy="44654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8E0F372-56B8-4558-9112-465AE3DD558C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6719217" y="3653933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CDFC890-892C-4776-B876-A38733DD2EBD}"/>
              </a:ext>
            </a:extLst>
          </p:cNvPr>
          <p:cNvSpPr txBox="1"/>
          <p:nvPr/>
        </p:nvSpPr>
        <p:spPr>
          <a:xfrm>
            <a:off x="11324955" y="1102060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1</a:t>
            </a:r>
            <a:endParaRPr lang="en-IN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8E70E7-A88E-4095-9940-1C09FACD6CF2}"/>
              </a:ext>
            </a:extLst>
          </p:cNvPr>
          <p:cNvSpPr txBox="1"/>
          <p:nvPr/>
        </p:nvSpPr>
        <p:spPr>
          <a:xfrm>
            <a:off x="11324955" y="1417600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2</a:t>
            </a:r>
            <a:endParaRPr lang="en-IN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F9939D-BC29-4B05-983F-B6AA844776D7}"/>
              </a:ext>
            </a:extLst>
          </p:cNvPr>
          <p:cNvSpPr txBox="1"/>
          <p:nvPr/>
        </p:nvSpPr>
        <p:spPr>
          <a:xfrm>
            <a:off x="11307119" y="2956583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k</a:t>
            </a:r>
            <a:endParaRPr lang="en-IN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6223A7F-6559-439D-B8A7-5107735D0860}"/>
              </a:ext>
            </a:extLst>
          </p:cNvPr>
          <p:cNvSpPr txBox="1"/>
          <p:nvPr/>
        </p:nvSpPr>
        <p:spPr>
          <a:xfrm>
            <a:off x="11321815" y="4023540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1</a:t>
            </a:r>
            <a:endParaRPr lang="en-IN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83482E-817B-4909-B7F3-2F9A078E7EBA}"/>
              </a:ext>
            </a:extLst>
          </p:cNvPr>
          <p:cNvSpPr txBox="1"/>
          <p:nvPr/>
        </p:nvSpPr>
        <p:spPr>
          <a:xfrm>
            <a:off x="11321815" y="4339080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2</a:t>
            </a:r>
            <a:endParaRPr lang="en-IN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EF2FA6-D799-4962-BC72-963C4D73BE5A}"/>
              </a:ext>
            </a:extLst>
          </p:cNvPr>
          <p:cNvSpPr txBox="1"/>
          <p:nvPr/>
        </p:nvSpPr>
        <p:spPr>
          <a:xfrm>
            <a:off x="11292759" y="5862285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k</a:t>
            </a:r>
            <a:endParaRPr lang="en-IN" sz="14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A88FEF-4F8D-4DE1-B0B4-D0941AF23C71}"/>
              </a:ext>
            </a:extLst>
          </p:cNvPr>
          <p:cNvCxnSpPr>
            <a:cxnSpLocks/>
          </p:cNvCxnSpPr>
          <p:nvPr/>
        </p:nvCxnSpPr>
        <p:spPr>
          <a:xfrm>
            <a:off x="11664022" y="1778398"/>
            <a:ext cx="0" cy="109481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32AF729-969E-4D01-B270-7439EC373C13}"/>
              </a:ext>
            </a:extLst>
          </p:cNvPr>
          <p:cNvCxnSpPr>
            <a:cxnSpLocks/>
          </p:cNvCxnSpPr>
          <p:nvPr/>
        </p:nvCxnSpPr>
        <p:spPr>
          <a:xfrm>
            <a:off x="11664022" y="4717881"/>
            <a:ext cx="0" cy="109481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660C7B5-1DA8-48AE-A2DA-E6A6B5C77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8" t="2704" r="6106" b="7412"/>
          <a:stretch/>
        </p:blipFill>
        <p:spPr>
          <a:xfrm>
            <a:off x="4599444" y="3080512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6D9036E-73C9-4809-A1BD-7C772B08A6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3"/>
          <a:stretch/>
        </p:blipFill>
        <p:spPr>
          <a:xfrm>
            <a:off x="4690367" y="3170770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A75C2E56-EA9C-46B9-BDC6-F506ECB38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140" y="3261027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4F07AC8-7802-4191-975F-342B6E5A16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3"/>
          <a:stretch/>
        </p:blipFill>
        <p:spPr>
          <a:xfrm>
            <a:off x="5174188" y="3563266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21FEF3C-4B97-4E71-ACB6-BA7644595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8" t="2704" r="6106" b="7412"/>
          <a:stretch/>
        </p:blipFill>
        <p:spPr>
          <a:xfrm>
            <a:off x="5282106" y="3660571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808CD8E-3CEE-434D-BC5D-B6D2D16D06DE}"/>
              </a:ext>
            </a:extLst>
          </p:cNvPr>
          <p:cNvCxnSpPr>
            <a:cxnSpLocks/>
          </p:cNvCxnSpPr>
          <p:nvPr/>
        </p:nvCxnSpPr>
        <p:spPr>
          <a:xfrm>
            <a:off x="4884509" y="3946250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E63BDA-20F1-4789-8B7C-AE678748D5B1}"/>
              </a:ext>
            </a:extLst>
          </p:cNvPr>
          <p:cNvSpPr txBox="1"/>
          <p:nvPr/>
        </p:nvSpPr>
        <p:spPr>
          <a:xfrm>
            <a:off x="2924939" y="988202"/>
            <a:ext cx="2334071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CNN approach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28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4" grpId="0" animBg="1"/>
      <p:bldP spid="2" grpId="0" animBg="1"/>
      <p:bldP spid="11" grpId="0" animBg="1"/>
      <p:bldP spid="15" grpId="0"/>
      <p:bldP spid="20" grpId="0" animBg="1"/>
      <p:bldP spid="22" grpId="0" animBg="1"/>
      <p:bldP spid="26" grpId="0" animBg="1"/>
      <p:bldP spid="28" grpId="0" animBg="1"/>
      <p:bldP spid="41" grpId="0"/>
      <p:bldP spid="56" grpId="0"/>
      <p:bldP spid="63" grpId="0" animBg="1"/>
      <p:bldP spid="75" grpId="0"/>
      <p:bldP spid="77" grpId="0"/>
      <p:bldP spid="79" grpId="0"/>
      <p:bldP spid="81" grpId="0"/>
      <p:bldP spid="83" grpId="0"/>
      <p:bldP spid="85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75EF0F-765F-47A3-8E52-45CEFC7EA1D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Follow up 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Contents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0AF97-C717-4E5B-A644-71D81C9F909E}"/>
              </a:ext>
            </a:extLst>
          </p:cNvPr>
          <p:cNvSpPr txBox="1"/>
          <p:nvPr/>
        </p:nvSpPr>
        <p:spPr>
          <a:xfrm>
            <a:off x="1064364" y="1234491"/>
            <a:ext cx="554903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Corner Detection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SIFT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HOG</a:t>
            </a:r>
          </a:p>
          <a:p>
            <a:pPr lvl="1"/>
            <a:endParaRPr lang="en-US" sz="25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Classification +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localization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sz="2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Detection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Dalal and Trigs: HOG + SVM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DPM 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CNN based Ideas for Object detection</a:t>
            </a:r>
          </a:p>
          <a:p>
            <a:r>
              <a:rPr lang="en-US" sz="2500" dirty="0"/>
              <a:t>		</a:t>
            </a:r>
            <a:endParaRPr lang="en-IN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090BF4-146E-4144-94CB-090303C8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56" y="2227610"/>
            <a:ext cx="1055969" cy="105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21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7F7BE-7669-4F38-80D8-E8618B36E087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74FE5-2E21-4932-9DCA-A966A7C9461E}"/>
              </a:ext>
            </a:extLst>
          </p:cNvPr>
          <p:cNvSpPr txBox="1"/>
          <p:nvPr/>
        </p:nvSpPr>
        <p:spPr>
          <a:xfrm>
            <a:off x="9222379" y="552856"/>
            <a:ext cx="2334071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CNN approach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92F34A-DB6D-481E-9074-32B7B2723C6B}"/>
              </a:ext>
            </a:extLst>
          </p:cNvPr>
          <p:cNvSpPr/>
          <p:nvPr/>
        </p:nvSpPr>
        <p:spPr>
          <a:xfrm>
            <a:off x="2439027" y="5889421"/>
            <a:ext cx="1175657" cy="514046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9B68373-E35C-4B0A-A5EE-163810A30D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96295" y="3777501"/>
            <a:ext cx="1471115" cy="12828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56A431D-FC52-4A39-A83D-3C1A66A5BC39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2796295" y="2257928"/>
            <a:ext cx="1471819" cy="15195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67E79C-C874-4B07-9B0C-E918CD7933D1}"/>
              </a:ext>
            </a:extLst>
          </p:cNvPr>
          <p:cNvSpPr/>
          <p:nvPr/>
        </p:nvSpPr>
        <p:spPr>
          <a:xfrm>
            <a:off x="2018883" y="548877"/>
            <a:ext cx="1554823" cy="55260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Bounding Box</a:t>
            </a:r>
          </a:p>
        </p:txBody>
      </p:sp>
      <p:graphicFrame>
        <p:nvGraphicFramePr>
          <p:cNvPr id="10" name="Table 22">
            <a:extLst>
              <a:ext uri="{FF2B5EF4-FFF2-40B4-BE49-F238E27FC236}">
                <a16:creationId xmlns:a16="http://schemas.microsoft.com/office/drawing/2014/main" id="{37719582-7A2C-4C0B-B7B6-DE40F1BD8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751730"/>
              </p:ext>
            </p:extLst>
          </p:nvPr>
        </p:nvGraphicFramePr>
        <p:xfrm>
          <a:off x="1157637" y="2348749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858573-F774-4A15-B1D1-37346F8F0A94}"/>
              </a:ext>
            </a:extLst>
          </p:cNvPr>
          <p:cNvCxnSpPr>
            <a:cxnSpLocks/>
          </p:cNvCxnSpPr>
          <p:nvPr/>
        </p:nvCxnSpPr>
        <p:spPr>
          <a:xfrm>
            <a:off x="384736" y="3765706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1F2597C-4B07-4596-961F-3632A7825F39}"/>
              </a:ext>
            </a:extLst>
          </p:cNvPr>
          <p:cNvSpPr/>
          <p:nvPr/>
        </p:nvSpPr>
        <p:spPr>
          <a:xfrm>
            <a:off x="1783780" y="2232813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A6252E-BBA9-4593-B8AA-506A01AFAECB}"/>
              </a:ext>
            </a:extLst>
          </p:cNvPr>
          <p:cNvSpPr/>
          <p:nvPr/>
        </p:nvSpPr>
        <p:spPr>
          <a:xfrm>
            <a:off x="4267410" y="4706387"/>
            <a:ext cx="1107916" cy="707886"/>
          </a:xfrm>
          <a:prstGeom prst="rect">
            <a:avLst/>
          </a:prstGeom>
          <a:solidFill>
            <a:schemeClr val="accent3">
              <a:lumMod val="50000"/>
              <a:alpha val="24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85B0D7-1F73-46BB-8674-56FF35E2A033}"/>
              </a:ext>
            </a:extLst>
          </p:cNvPr>
          <p:cNvSpPr/>
          <p:nvPr/>
        </p:nvSpPr>
        <p:spPr>
          <a:xfrm>
            <a:off x="1931268" y="2314667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A9D4DB-265A-4B70-BB9E-C5C3C92698B9}"/>
              </a:ext>
            </a:extLst>
          </p:cNvPr>
          <p:cNvSpPr/>
          <p:nvPr/>
        </p:nvSpPr>
        <p:spPr>
          <a:xfrm>
            <a:off x="2439027" y="3169098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4F646-20ED-49AB-A7EC-FF8B02FC8AC8}"/>
              </a:ext>
            </a:extLst>
          </p:cNvPr>
          <p:cNvSpPr txBox="1"/>
          <p:nvPr/>
        </p:nvSpPr>
        <p:spPr>
          <a:xfrm>
            <a:off x="4128285" y="5961778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7" name="Table 22">
            <a:extLst>
              <a:ext uri="{FF2B5EF4-FFF2-40B4-BE49-F238E27FC236}">
                <a16:creationId xmlns:a16="http://schemas.microsoft.com/office/drawing/2014/main" id="{D77FDA6A-E619-4350-BBAD-3BAB6D022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42840"/>
              </p:ext>
            </p:extLst>
          </p:nvPr>
        </p:nvGraphicFramePr>
        <p:xfrm>
          <a:off x="4268114" y="1227428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18" name="Table 22">
            <a:extLst>
              <a:ext uri="{FF2B5EF4-FFF2-40B4-BE49-F238E27FC236}">
                <a16:creationId xmlns:a16="http://schemas.microsoft.com/office/drawing/2014/main" id="{71B561A7-8B7D-48A1-A15E-785B4E68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880743"/>
              </p:ext>
            </p:extLst>
          </p:nvPr>
        </p:nvGraphicFramePr>
        <p:xfrm>
          <a:off x="4692262" y="1227428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19" name="Table 22">
            <a:extLst>
              <a:ext uri="{FF2B5EF4-FFF2-40B4-BE49-F238E27FC236}">
                <a16:creationId xmlns:a16="http://schemas.microsoft.com/office/drawing/2014/main" id="{944F5678-F1C0-4907-92B9-1878FD372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16129"/>
              </p:ext>
            </p:extLst>
          </p:nvPr>
        </p:nvGraphicFramePr>
        <p:xfrm>
          <a:off x="5116410" y="1231351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20" name="Table 22">
            <a:extLst>
              <a:ext uri="{FF2B5EF4-FFF2-40B4-BE49-F238E27FC236}">
                <a16:creationId xmlns:a16="http://schemas.microsoft.com/office/drawing/2014/main" id="{D84BAE3F-CD3D-4C40-BD1C-911C5F64B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98820"/>
              </p:ext>
            </p:extLst>
          </p:nvPr>
        </p:nvGraphicFramePr>
        <p:xfrm>
          <a:off x="5540558" y="1231351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21" name="Table 22">
            <a:extLst>
              <a:ext uri="{FF2B5EF4-FFF2-40B4-BE49-F238E27FC236}">
                <a16:creationId xmlns:a16="http://schemas.microsoft.com/office/drawing/2014/main" id="{B887CC91-2B1F-460F-9833-AF44F216F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6198"/>
              </p:ext>
            </p:extLst>
          </p:nvPr>
        </p:nvGraphicFramePr>
        <p:xfrm>
          <a:off x="5540558" y="4137053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C46415-3737-4004-BF99-CC0E5F24EEEC}"/>
              </a:ext>
            </a:extLst>
          </p:cNvPr>
          <p:cNvSpPr txBox="1"/>
          <p:nvPr/>
        </p:nvSpPr>
        <p:spPr>
          <a:xfrm>
            <a:off x="4118707" y="336454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01FD6AB0-7D97-433A-81F7-ED8CC6DF38A4}"/>
              </a:ext>
            </a:extLst>
          </p:cNvPr>
          <p:cNvSpPr/>
          <p:nvPr/>
        </p:nvSpPr>
        <p:spPr>
          <a:xfrm>
            <a:off x="4118707" y="623157"/>
            <a:ext cx="1901739" cy="44654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4ED823-E10B-4FED-A443-3643B71E3BF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490263" y="3777501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9D8859-6D32-46C4-AEFD-DFAC221F9912}"/>
              </a:ext>
            </a:extLst>
          </p:cNvPr>
          <p:cNvSpPr txBox="1"/>
          <p:nvPr/>
        </p:nvSpPr>
        <p:spPr>
          <a:xfrm>
            <a:off x="5817928" y="117281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1</a:t>
            </a:r>
            <a:endParaRPr lang="en-I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34EB58-F39F-4FFF-A9C1-FD2CA7CDB6D3}"/>
              </a:ext>
            </a:extLst>
          </p:cNvPr>
          <p:cNvSpPr txBox="1"/>
          <p:nvPr/>
        </p:nvSpPr>
        <p:spPr>
          <a:xfrm>
            <a:off x="5817928" y="148835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2</a:t>
            </a:r>
            <a:endParaRPr lang="en-I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9C9D5-BD18-4CFE-B0D7-075E7BCCE748}"/>
              </a:ext>
            </a:extLst>
          </p:cNvPr>
          <p:cNvSpPr txBox="1"/>
          <p:nvPr/>
        </p:nvSpPr>
        <p:spPr>
          <a:xfrm>
            <a:off x="5800092" y="3027335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k</a:t>
            </a:r>
            <a:endParaRPr lang="en-IN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1CC8C9-C0F8-45FC-9104-52130A863793}"/>
              </a:ext>
            </a:extLst>
          </p:cNvPr>
          <p:cNvSpPr txBox="1"/>
          <p:nvPr/>
        </p:nvSpPr>
        <p:spPr>
          <a:xfrm>
            <a:off x="5814788" y="409429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1</a:t>
            </a:r>
            <a:endParaRPr lang="en-I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A62F1-CD4F-4916-9141-1658581B29C3}"/>
              </a:ext>
            </a:extLst>
          </p:cNvPr>
          <p:cNvSpPr txBox="1"/>
          <p:nvPr/>
        </p:nvSpPr>
        <p:spPr>
          <a:xfrm>
            <a:off x="5814788" y="440983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2</a:t>
            </a:r>
            <a:endParaRPr lang="en-IN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AB8624-F4C2-4C39-8BBE-BFAA0B1A1488}"/>
              </a:ext>
            </a:extLst>
          </p:cNvPr>
          <p:cNvSpPr txBox="1"/>
          <p:nvPr/>
        </p:nvSpPr>
        <p:spPr>
          <a:xfrm>
            <a:off x="5785732" y="5933037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k</a:t>
            </a:r>
            <a:endParaRPr lang="en-IN" sz="14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B45E4A-E755-4148-9598-BF9552993EB2}"/>
              </a:ext>
            </a:extLst>
          </p:cNvPr>
          <p:cNvCxnSpPr>
            <a:cxnSpLocks/>
          </p:cNvCxnSpPr>
          <p:nvPr/>
        </p:nvCxnSpPr>
        <p:spPr>
          <a:xfrm>
            <a:off x="6156995" y="1849150"/>
            <a:ext cx="0" cy="109481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5C15EA-0F03-46BE-A2E1-A3D6BC0DAAEC}"/>
              </a:ext>
            </a:extLst>
          </p:cNvPr>
          <p:cNvCxnSpPr>
            <a:cxnSpLocks/>
          </p:cNvCxnSpPr>
          <p:nvPr/>
        </p:nvCxnSpPr>
        <p:spPr>
          <a:xfrm>
            <a:off x="6156995" y="4788633"/>
            <a:ext cx="0" cy="109481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C5507B7-6D11-450E-8621-13F16BA14E0B}"/>
              </a:ext>
            </a:extLst>
          </p:cNvPr>
          <p:cNvSpPr txBox="1"/>
          <p:nvPr/>
        </p:nvSpPr>
        <p:spPr>
          <a:xfrm>
            <a:off x="5454270" y="5165017"/>
            <a:ext cx="425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0.7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F4D3EC-4E07-444E-819A-7AA274413C83}"/>
              </a:ext>
            </a:extLst>
          </p:cNvPr>
          <p:cNvSpPr txBox="1"/>
          <p:nvPr/>
        </p:nvSpPr>
        <p:spPr>
          <a:xfrm>
            <a:off x="5466497" y="4125663"/>
            <a:ext cx="425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0.2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337C19-FC87-452D-9361-CB6D21AE36D2}"/>
              </a:ext>
            </a:extLst>
          </p:cNvPr>
          <p:cNvSpPr txBox="1"/>
          <p:nvPr/>
        </p:nvSpPr>
        <p:spPr>
          <a:xfrm>
            <a:off x="5454270" y="5919867"/>
            <a:ext cx="425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0.1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C25022-83F4-4EBB-A913-C603E2450F0A}"/>
              </a:ext>
            </a:extLst>
          </p:cNvPr>
          <p:cNvSpPr txBox="1"/>
          <p:nvPr/>
        </p:nvSpPr>
        <p:spPr>
          <a:xfrm>
            <a:off x="5491743" y="4338808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F1605A-F515-40AA-A3DC-D38B700CFFB7}"/>
              </a:ext>
            </a:extLst>
          </p:cNvPr>
          <p:cNvSpPr txBox="1"/>
          <p:nvPr/>
        </p:nvSpPr>
        <p:spPr>
          <a:xfrm>
            <a:off x="5491743" y="4577733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9A7A4A-BF72-4640-A920-A862B7F19D7C}"/>
              </a:ext>
            </a:extLst>
          </p:cNvPr>
          <p:cNvSpPr txBox="1"/>
          <p:nvPr/>
        </p:nvSpPr>
        <p:spPr>
          <a:xfrm>
            <a:off x="5491743" y="4816659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E53549-3D2A-431F-9235-D838E3AC8F96}"/>
              </a:ext>
            </a:extLst>
          </p:cNvPr>
          <p:cNvSpPr txBox="1"/>
          <p:nvPr/>
        </p:nvSpPr>
        <p:spPr>
          <a:xfrm>
            <a:off x="5483518" y="5341464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44A37F-91AD-4E86-82A2-B8354AA494E1}"/>
              </a:ext>
            </a:extLst>
          </p:cNvPr>
          <p:cNvSpPr txBox="1"/>
          <p:nvPr/>
        </p:nvSpPr>
        <p:spPr>
          <a:xfrm>
            <a:off x="5493782" y="5606451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F91DB62-3DEE-40BC-98C5-511A3ACACC86}"/>
              </a:ext>
            </a:extLst>
          </p:cNvPr>
          <p:cNvCxnSpPr>
            <a:cxnSpLocks/>
          </p:cNvCxnSpPr>
          <p:nvPr/>
        </p:nvCxnSpPr>
        <p:spPr>
          <a:xfrm>
            <a:off x="6156995" y="1849150"/>
            <a:ext cx="0" cy="109481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E0F204-F882-47AD-B906-F2C6EF9A779D}"/>
              </a:ext>
            </a:extLst>
          </p:cNvPr>
          <p:cNvSpPr txBox="1"/>
          <p:nvPr/>
        </p:nvSpPr>
        <p:spPr>
          <a:xfrm>
            <a:off x="6388122" y="1150932"/>
            <a:ext cx="684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Person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ctr"/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0E08751-6EF4-4F73-859A-B5035FB1C346}"/>
              </a:ext>
            </a:extLst>
          </p:cNvPr>
          <p:cNvSpPr txBox="1"/>
          <p:nvPr/>
        </p:nvSpPr>
        <p:spPr>
          <a:xfrm>
            <a:off x="6388122" y="146647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Dog</a:t>
            </a:r>
            <a:endParaRPr lang="en-IN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8A3AF4-EBD8-4C97-B6BE-44EA37C839B7}"/>
              </a:ext>
            </a:extLst>
          </p:cNvPr>
          <p:cNvSpPr txBox="1"/>
          <p:nvPr/>
        </p:nvSpPr>
        <p:spPr>
          <a:xfrm>
            <a:off x="6380516" y="3036529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Car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262889-C6C7-4523-A0C4-A8C27FCFD575}"/>
              </a:ext>
            </a:extLst>
          </p:cNvPr>
          <p:cNvCxnSpPr>
            <a:cxnSpLocks/>
          </p:cNvCxnSpPr>
          <p:nvPr/>
        </p:nvCxnSpPr>
        <p:spPr>
          <a:xfrm>
            <a:off x="6730329" y="1837510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C4284B0-57DA-431B-BE3C-9F057A438A90}"/>
              </a:ext>
            </a:extLst>
          </p:cNvPr>
          <p:cNvSpPr txBox="1"/>
          <p:nvPr/>
        </p:nvSpPr>
        <p:spPr>
          <a:xfrm>
            <a:off x="6388122" y="221851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endParaRPr lang="en-IN" sz="14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00BE420-4289-459F-B079-E9C9F814F94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6722723" y="2514707"/>
            <a:ext cx="0" cy="521822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F7F912D-931E-408B-B617-CE14037A57EE}"/>
              </a:ext>
            </a:extLst>
          </p:cNvPr>
          <p:cNvSpPr txBox="1"/>
          <p:nvPr/>
        </p:nvSpPr>
        <p:spPr>
          <a:xfrm>
            <a:off x="6525120" y="4102055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Person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159CDB-A14A-43B4-886F-4AA7B2748E89}"/>
              </a:ext>
            </a:extLst>
          </p:cNvPr>
          <p:cNvSpPr txBox="1"/>
          <p:nvPr/>
        </p:nvSpPr>
        <p:spPr>
          <a:xfrm>
            <a:off x="6525120" y="4417595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Dog</a:t>
            </a:r>
            <a:endParaRPr lang="en-IN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96988B-CDE2-4516-BB03-E4DEC1E5770A}"/>
              </a:ext>
            </a:extLst>
          </p:cNvPr>
          <p:cNvSpPr txBox="1"/>
          <p:nvPr/>
        </p:nvSpPr>
        <p:spPr>
          <a:xfrm>
            <a:off x="6525120" y="5963583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Car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63B2499-6F3F-4EE0-8B65-40DC9F3E8508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6867327" y="4712257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21E25B4-CC0F-459B-9F9D-25DD71186D6D}"/>
              </a:ext>
            </a:extLst>
          </p:cNvPr>
          <p:cNvSpPr txBox="1"/>
          <p:nvPr/>
        </p:nvSpPr>
        <p:spPr>
          <a:xfrm>
            <a:off x="6525120" y="5129877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endParaRPr lang="en-IN" sz="1400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3E42C85-1B32-492D-830A-5C557438A18D}"/>
              </a:ext>
            </a:extLst>
          </p:cNvPr>
          <p:cNvCxnSpPr>
            <a:cxnSpLocks/>
          </p:cNvCxnSpPr>
          <p:nvPr/>
        </p:nvCxnSpPr>
        <p:spPr>
          <a:xfrm>
            <a:off x="6859721" y="5465830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19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1D1C6F-DE06-4CAB-AA10-8072AE14181A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2381F-A7D0-4A44-8083-61AA949B3F0D}"/>
              </a:ext>
            </a:extLst>
          </p:cNvPr>
          <p:cNvSpPr txBox="1"/>
          <p:nvPr/>
        </p:nvSpPr>
        <p:spPr>
          <a:xfrm>
            <a:off x="9222379" y="552856"/>
            <a:ext cx="2334071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CNN approach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3E2E0-1BA9-4ECF-A8D6-2F33CD9DC4AC}"/>
              </a:ext>
            </a:extLst>
          </p:cNvPr>
          <p:cNvSpPr/>
          <p:nvPr/>
        </p:nvSpPr>
        <p:spPr>
          <a:xfrm>
            <a:off x="2439027" y="5889421"/>
            <a:ext cx="1175657" cy="514046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6593B9C-34B2-4A4F-84CC-D82E2A8455F9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96295" y="3777501"/>
            <a:ext cx="1471115" cy="12828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0409A0F-A01C-4734-AE6F-0EEAC9CF622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2796295" y="2257928"/>
            <a:ext cx="1471819" cy="15195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BADB5A0-2E66-4C36-A3F8-41A8A9822B25}"/>
              </a:ext>
            </a:extLst>
          </p:cNvPr>
          <p:cNvSpPr/>
          <p:nvPr/>
        </p:nvSpPr>
        <p:spPr>
          <a:xfrm>
            <a:off x="2018883" y="548877"/>
            <a:ext cx="1554823" cy="55260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Bounding Box</a:t>
            </a:r>
          </a:p>
        </p:txBody>
      </p:sp>
      <p:graphicFrame>
        <p:nvGraphicFramePr>
          <p:cNvPr id="10" name="Table 22">
            <a:extLst>
              <a:ext uri="{FF2B5EF4-FFF2-40B4-BE49-F238E27FC236}">
                <a16:creationId xmlns:a16="http://schemas.microsoft.com/office/drawing/2014/main" id="{8053021F-A064-4C2F-862E-5352F76A2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96534"/>
              </p:ext>
            </p:extLst>
          </p:nvPr>
        </p:nvGraphicFramePr>
        <p:xfrm>
          <a:off x="1157637" y="2348749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77139-04BA-425C-BA7A-A8C2323BBECA}"/>
              </a:ext>
            </a:extLst>
          </p:cNvPr>
          <p:cNvCxnSpPr>
            <a:cxnSpLocks/>
          </p:cNvCxnSpPr>
          <p:nvPr/>
        </p:nvCxnSpPr>
        <p:spPr>
          <a:xfrm>
            <a:off x="384736" y="3765706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F0B96-72BF-4114-8CE9-EC098706ABE8}"/>
              </a:ext>
            </a:extLst>
          </p:cNvPr>
          <p:cNvSpPr/>
          <p:nvPr/>
        </p:nvSpPr>
        <p:spPr>
          <a:xfrm>
            <a:off x="1783780" y="2232813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8AA5D3-FA56-415F-B449-A32D5C764C3D}"/>
              </a:ext>
            </a:extLst>
          </p:cNvPr>
          <p:cNvSpPr/>
          <p:nvPr/>
        </p:nvSpPr>
        <p:spPr>
          <a:xfrm>
            <a:off x="4267410" y="4706387"/>
            <a:ext cx="1107916" cy="707886"/>
          </a:xfrm>
          <a:prstGeom prst="rect">
            <a:avLst/>
          </a:prstGeom>
          <a:solidFill>
            <a:schemeClr val="accent3">
              <a:lumMod val="50000"/>
              <a:alpha val="24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C53D12-E81C-48F0-BE75-3E9DCDEEF07C}"/>
              </a:ext>
            </a:extLst>
          </p:cNvPr>
          <p:cNvSpPr/>
          <p:nvPr/>
        </p:nvSpPr>
        <p:spPr>
          <a:xfrm>
            <a:off x="1931268" y="2314667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5F348D-7A6E-499A-8051-C6171E2979EC}"/>
              </a:ext>
            </a:extLst>
          </p:cNvPr>
          <p:cNvSpPr/>
          <p:nvPr/>
        </p:nvSpPr>
        <p:spPr>
          <a:xfrm>
            <a:off x="2439027" y="3169098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8809CA-93C5-4AA2-8905-CA0ABA839C1E}"/>
              </a:ext>
            </a:extLst>
          </p:cNvPr>
          <p:cNvSpPr txBox="1"/>
          <p:nvPr/>
        </p:nvSpPr>
        <p:spPr>
          <a:xfrm>
            <a:off x="4128285" y="5961778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7" name="Table 22">
            <a:extLst>
              <a:ext uri="{FF2B5EF4-FFF2-40B4-BE49-F238E27FC236}">
                <a16:creationId xmlns:a16="http://schemas.microsoft.com/office/drawing/2014/main" id="{208C9D59-E7D9-4F01-8790-13FDD8A61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47817"/>
              </p:ext>
            </p:extLst>
          </p:nvPr>
        </p:nvGraphicFramePr>
        <p:xfrm>
          <a:off x="4268114" y="1227428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18" name="Table 22">
            <a:extLst>
              <a:ext uri="{FF2B5EF4-FFF2-40B4-BE49-F238E27FC236}">
                <a16:creationId xmlns:a16="http://schemas.microsoft.com/office/drawing/2014/main" id="{966DD514-1DA7-4198-ADAE-4107C9A32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24998"/>
              </p:ext>
            </p:extLst>
          </p:nvPr>
        </p:nvGraphicFramePr>
        <p:xfrm>
          <a:off x="4692262" y="1227428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19" name="Table 22">
            <a:extLst>
              <a:ext uri="{FF2B5EF4-FFF2-40B4-BE49-F238E27FC236}">
                <a16:creationId xmlns:a16="http://schemas.microsoft.com/office/drawing/2014/main" id="{84F4B161-B7C4-40F2-A240-D2E8C3143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477363"/>
              </p:ext>
            </p:extLst>
          </p:nvPr>
        </p:nvGraphicFramePr>
        <p:xfrm>
          <a:off x="5116410" y="1231351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20" name="Table 22">
            <a:extLst>
              <a:ext uri="{FF2B5EF4-FFF2-40B4-BE49-F238E27FC236}">
                <a16:creationId xmlns:a16="http://schemas.microsoft.com/office/drawing/2014/main" id="{809583BB-F330-4CED-838C-FECABCA86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31625"/>
              </p:ext>
            </p:extLst>
          </p:nvPr>
        </p:nvGraphicFramePr>
        <p:xfrm>
          <a:off x="5540558" y="1231351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21" name="Table 22">
            <a:extLst>
              <a:ext uri="{FF2B5EF4-FFF2-40B4-BE49-F238E27FC236}">
                <a16:creationId xmlns:a16="http://schemas.microsoft.com/office/drawing/2014/main" id="{DB14D021-B76E-4A17-B90C-6EBDA260D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63128"/>
              </p:ext>
            </p:extLst>
          </p:nvPr>
        </p:nvGraphicFramePr>
        <p:xfrm>
          <a:off x="5540558" y="4137053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6E5BAA6-05F8-4289-8B2C-548F7C170C68}"/>
              </a:ext>
            </a:extLst>
          </p:cNvPr>
          <p:cNvSpPr txBox="1"/>
          <p:nvPr/>
        </p:nvSpPr>
        <p:spPr>
          <a:xfrm>
            <a:off x="4118707" y="336454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F6F19FD3-1BF9-44C9-8D34-B8F2E4BE37CB}"/>
              </a:ext>
            </a:extLst>
          </p:cNvPr>
          <p:cNvSpPr/>
          <p:nvPr/>
        </p:nvSpPr>
        <p:spPr>
          <a:xfrm>
            <a:off x="4118707" y="623157"/>
            <a:ext cx="1901739" cy="44654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84C818-45E0-4033-A363-BB97848D9F27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490263" y="3777501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F71B61-BC13-4F54-9033-E178023A856A}"/>
              </a:ext>
            </a:extLst>
          </p:cNvPr>
          <p:cNvSpPr txBox="1"/>
          <p:nvPr/>
        </p:nvSpPr>
        <p:spPr>
          <a:xfrm>
            <a:off x="5817928" y="117281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1</a:t>
            </a:r>
            <a:endParaRPr lang="en-I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B2920F-2204-494A-A912-A6EE2C68355F}"/>
              </a:ext>
            </a:extLst>
          </p:cNvPr>
          <p:cNvSpPr txBox="1"/>
          <p:nvPr/>
        </p:nvSpPr>
        <p:spPr>
          <a:xfrm>
            <a:off x="5817928" y="148835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2</a:t>
            </a:r>
            <a:endParaRPr lang="en-I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485D01-464B-46A6-A46B-7C704C05F31C}"/>
              </a:ext>
            </a:extLst>
          </p:cNvPr>
          <p:cNvSpPr txBox="1"/>
          <p:nvPr/>
        </p:nvSpPr>
        <p:spPr>
          <a:xfrm>
            <a:off x="5800092" y="3027335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k</a:t>
            </a:r>
            <a:endParaRPr lang="en-IN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7CA3C-DC12-4B34-8B8B-1B8EBF9CBC04}"/>
              </a:ext>
            </a:extLst>
          </p:cNvPr>
          <p:cNvSpPr txBox="1"/>
          <p:nvPr/>
        </p:nvSpPr>
        <p:spPr>
          <a:xfrm>
            <a:off x="5814788" y="409429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1</a:t>
            </a:r>
            <a:endParaRPr lang="en-I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BE52AF-ED9B-406B-856F-48F474381655}"/>
              </a:ext>
            </a:extLst>
          </p:cNvPr>
          <p:cNvSpPr txBox="1"/>
          <p:nvPr/>
        </p:nvSpPr>
        <p:spPr>
          <a:xfrm>
            <a:off x="5814788" y="440983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2</a:t>
            </a:r>
            <a:endParaRPr lang="en-IN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4F2827-D689-4696-9D12-658903F015AE}"/>
              </a:ext>
            </a:extLst>
          </p:cNvPr>
          <p:cNvSpPr txBox="1"/>
          <p:nvPr/>
        </p:nvSpPr>
        <p:spPr>
          <a:xfrm>
            <a:off x="5785732" y="5933037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k</a:t>
            </a:r>
            <a:endParaRPr lang="en-IN" sz="14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ABA6DD-9B9D-4749-9D3C-F88849C2E15D}"/>
              </a:ext>
            </a:extLst>
          </p:cNvPr>
          <p:cNvCxnSpPr>
            <a:cxnSpLocks/>
          </p:cNvCxnSpPr>
          <p:nvPr/>
        </p:nvCxnSpPr>
        <p:spPr>
          <a:xfrm>
            <a:off x="6156995" y="1849150"/>
            <a:ext cx="0" cy="109481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39E4C5E-DA28-4D22-AEAC-D49EADD9CC54}"/>
              </a:ext>
            </a:extLst>
          </p:cNvPr>
          <p:cNvCxnSpPr>
            <a:cxnSpLocks/>
          </p:cNvCxnSpPr>
          <p:nvPr/>
        </p:nvCxnSpPr>
        <p:spPr>
          <a:xfrm>
            <a:off x="6156995" y="4788633"/>
            <a:ext cx="0" cy="109481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8FA16C-BF28-4D1C-A3AF-51BEBFB4AF62}"/>
              </a:ext>
            </a:extLst>
          </p:cNvPr>
          <p:cNvSpPr txBox="1"/>
          <p:nvPr/>
        </p:nvSpPr>
        <p:spPr>
          <a:xfrm>
            <a:off x="6525120" y="4102055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Person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22D26D-667B-4D95-823E-FDC0CAA4EEEE}"/>
              </a:ext>
            </a:extLst>
          </p:cNvPr>
          <p:cNvSpPr txBox="1"/>
          <p:nvPr/>
        </p:nvSpPr>
        <p:spPr>
          <a:xfrm>
            <a:off x="6525120" y="4417595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Dog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4593CB-EF51-42C8-AA7F-B694400ACF2B}"/>
              </a:ext>
            </a:extLst>
          </p:cNvPr>
          <p:cNvSpPr txBox="1"/>
          <p:nvPr/>
        </p:nvSpPr>
        <p:spPr>
          <a:xfrm>
            <a:off x="6525120" y="5963583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Car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7DC60B-CFD5-4A94-953A-A4FD11944C1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867327" y="4712257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BE0D96-41DA-4526-814B-9BD22CC5C082}"/>
              </a:ext>
            </a:extLst>
          </p:cNvPr>
          <p:cNvSpPr txBox="1"/>
          <p:nvPr/>
        </p:nvSpPr>
        <p:spPr>
          <a:xfrm>
            <a:off x="6525120" y="5129877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endParaRPr lang="en-IN" sz="14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337D909-BE98-4EB5-A460-62626B6D94BE}"/>
              </a:ext>
            </a:extLst>
          </p:cNvPr>
          <p:cNvCxnSpPr>
            <a:cxnSpLocks/>
          </p:cNvCxnSpPr>
          <p:nvPr/>
        </p:nvCxnSpPr>
        <p:spPr>
          <a:xfrm>
            <a:off x="6859721" y="5465830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19B67D-3925-4553-ADE8-744867FA8BFF}"/>
              </a:ext>
            </a:extLst>
          </p:cNvPr>
          <p:cNvSpPr txBox="1"/>
          <p:nvPr/>
        </p:nvSpPr>
        <p:spPr>
          <a:xfrm>
            <a:off x="6388122" y="1150932"/>
            <a:ext cx="684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Person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ctr"/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2EDCCD-50CC-4F70-88A0-91EF7FDD1E2F}"/>
              </a:ext>
            </a:extLst>
          </p:cNvPr>
          <p:cNvSpPr txBox="1"/>
          <p:nvPr/>
        </p:nvSpPr>
        <p:spPr>
          <a:xfrm>
            <a:off x="6388122" y="146647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Dog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873B31-2B25-4D6D-97E6-7BA8CEA352C0}"/>
              </a:ext>
            </a:extLst>
          </p:cNvPr>
          <p:cNvSpPr txBox="1"/>
          <p:nvPr/>
        </p:nvSpPr>
        <p:spPr>
          <a:xfrm>
            <a:off x="6380516" y="3036529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Car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A36561-EE7B-4408-8C2B-93052A856D49}"/>
              </a:ext>
            </a:extLst>
          </p:cNvPr>
          <p:cNvCxnSpPr>
            <a:cxnSpLocks/>
          </p:cNvCxnSpPr>
          <p:nvPr/>
        </p:nvCxnSpPr>
        <p:spPr>
          <a:xfrm>
            <a:off x="6730329" y="1837510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8BCEB0-4097-4B92-B4E6-FA33A259194C}"/>
              </a:ext>
            </a:extLst>
          </p:cNvPr>
          <p:cNvSpPr txBox="1"/>
          <p:nvPr/>
        </p:nvSpPr>
        <p:spPr>
          <a:xfrm>
            <a:off x="6388122" y="221851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endParaRPr lang="en-IN" sz="14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716F4F-429C-43E5-AF5E-903F958EF4F7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6722723" y="2514707"/>
            <a:ext cx="0" cy="521822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8744BBB-0B3D-4CA9-B017-5C7A681E87A9}"/>
              </a:ext>
            </a:extLst>
          </p:cNvPr>
          <p:cNvSpPr txBox="1"/>
          <p:nvPr/>
        </p:nvSpPr>
        <p:spPr>
          <a:xfrm>
            <a:off x="5454270" y="5165017"/>
            <a:ext cx="425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0.8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29D09C-89C8-4278-9D21-648A53FC3854}"/>
              </a:ext>
            </a:extLst>
          </p:cNvPr>
          <p:cNvSpPr txBox="1"/>
          <p:nvPr/>
        </p:nvSpPr>
        <p:spPr>
          <a:xfrm>
            <a:off x="5466497" y="4125663"/>
            <a:ext cx="425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0.2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CD1C0D-EBCA-4C4F-A159-783EBBCB304B}"/>
              </a:ext>
            </a:extLst>
          </p:cNvPr>
          <p:cNvSpPr txBox="1"/>
          <p:nvPr/>
        </p:nvSpPr>
        <p:spPr>
          <a:xfrm>
            <a:off x="5454270" y="5919867"/>
            <a:ext cx="425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0.1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0923D5-51A2-4A4A-905A-CBB95E4DF367}"/>
              </a:ext>
            </a:extLst>
          </p:cNvPr>
          <p:cNvSpPr txBox="1"/>
          <p:nvPr/>
        </p:nvSpPr>
        <p:spPr>
          <a:xfrm>
            <a:off x="5491743" y="4338808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E85879-48EC-47AC-8468-C267812850C1}"/>
              </a:ext>
            </a:extLst>
          </p:cNvPr>
          <p:cNvSpPr txBox="1"/>
          <p:nvPr/>
        </p:nvSpPr>
        <p:spPr>
          <a:xfrm>
            <a:off x="5491743" y="4577733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2E8CED-5229-42C7-94AF-4431FA9BA146}"/>
              </a:ext>
            </a:extLst>
          </p:cNvPr>
          <p:cNvSpPr txBox="1"/>
          <p:nvPr/>
        </p:nvSpPr>
        <p:spPr>
          <a:xfrm>
            <a:off x="5491743" y="4816659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0E0462-7652-4F88-B488-0EECD55E9638}"/>
              </a:ext>
            </a:extLst>
          </p:cNvPr>
          <p:cNvSpPr txBox="1"/>
          <p:nvPr/>
        </p:nvSpPr>
        <p:spPr>
          <a:xfrm>
            <a:off x="5483518" y="5341464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3630B9-E299-4C52-BE72-960B41252DFF}"/>
              </a:ext>
            </a:extLst>
          </p:cNvPr>
          <p:cNvSpPr txBox="1"/>
          <p:nvPr/>
        </p:nvSpPr>
        <p:spPr>
          <a:xfrm>
            <a:off x="5493782" y="5606451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E5CC8F-79C9-4A26-88ED-A9D2CAC7DC25}"/>
              </a:ext>
            </a:extLst>
          </p:cNvPr>
          <p:cNvSpPr/>
          <p:nvPr/>
        </p:nvSpPr>
        <p:spPr>
          <a:xfrm>
            <a:off x="5533606" y="5172779"/>
            <a:ext cx="1743494" cy="25663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B89AC2-19C9-4780-9587-412B7D3CA620}"/>
              </a:ext>
            </a:extLst>
          </p:cNvPr>
          <p:cNvSpPr/>
          <p:nvPr/>
        </p:nvSpPr>
        <p:spPr>
          <a:xfrm>
            <a:off x="4272072" y="2258881"/>
            <a:ext cx="2795914" cy="25463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C9E41BB-59F3-417C-8000-0E48A2F9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9" y="2513520"/>
            <a:ext cx="1886213" cy="1971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5A30AA7-143B-4BF6-BB5E-38AC03F127D1}"/>
              </a:ext>
            </a:extLst>
          </p:cNvPr>
          <p:cNvSpPr txBox="1"/>
          <p:nvPr/>
        </p:nvSpPr>
        <p:spPr>
          <a:xfrm>
            <a:off x="9118835" y="1849150"/>
            <a:ext cx="18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66D67-0296-4D84-9822-6E41E92685A2}"/>
              </a:ext>
            </a:extLst>
          </p:cNvPr>
          <p:cNvSpPr txBox="1"/>
          <p:nvPr/>
        </p:nvSpPr>
        <p:spPr>
          <a:xfrm>
            <a:off x="9162742" y="4631993"/>
            <a:ext cx="200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+ Bounding Box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504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6386E-6915-4FC0-A3CD-003B664F0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9"/>
          <a:stretch/>
        </p:blipFill>
        <p:spPr>
          <a:xfrm>
            <a:off x="7230767" y="1070927"/>
            <a:ext cx="3895723" cy="259959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0B2D18-CAAC-408C-AAEB-4FC631498122}"/>
              </a:ext>
            </a:extLst>
          </p:cNvPr>
          <p:cNvSpPr txBox="1"/>
          <p:nvPr/>
        </p:nvSpPr>
        <p:spPr>
          <a:xfrm>
            <a:off x="2924939" y="0"/>
            <a:ext cx="7265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	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598666-3299-4EED-AA22-B87E605BA4BB}"/>
              </a:ext>
            </a:extLst>
          </p:cNvPr>
          <p:cNvSpPr/>
          <p:nvPr/>
        </p:nvSpPr>
        <p:spPr>
          <a:xfrm>
            <a:off x="7475757" y="2224148"/>
            <a:ext cx="3352739" cy="921479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4BCB2-B74C-4904-A4BA-CFB55597BDCA}"/>
              </a:ext>
            </a:extLst>
          </p:cNvPr>
          <p:cNvSpPr/>
          <p:nvPr/>
        </p:nvSpPr>
        <p:spPr>
          <a:xfrm>
            <a:off x="7482465" y="2183386"/>
            <a:ext cx="3352739" cy="921479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500" baseline="30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31CA6A-1906-4769-B8FD-1B8273216690}"/>
              </a:ext>
            </a:extLst>
          </p:cNvPr>
          <p:cNvSpPr/>
          <p:nvPr/>
        </p:nvSpPr>
        <p:spPr>
          <a:xfrm>
            <a:off x="1130817" y="5895334"/>
            <a:ext cx="1175657" cy="514046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7975568-A131-4CC4-84B7-6908509E685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>
            <a:off x="1488085" y="3783414"/>
            <a:ext cx="1471115" cy="12828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B307C1F-43DE-46B0-AEF6-54FED316AC41}"/>
              </a:ext>
            </a:extLst>
          </p:cNvPr>
          <p:cNvCxnSpPr>
            <a:cxnSpLocks/>
            <a:stCxn id="67" idx="3"/>
            <a:endCxn id="72" idx="1"/>
          </p:cNvCxnSpPr>
          <p:nvPr/>
        </p:nvCxnSpPr>
        <p:spPr>
          <a:xfrm flipV="1">
            <a:off x="1488085" y="2263841"/>
            <a:ext cx="1471819" cy="15195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214DB885-9764-46C1-A198-F6167BBE33F2}"/>
              </a:ext>
            </a:extLst>
          </p:cNvPr>
          <p:cNvSpPr/>
          <p:nvPr/>
        </p:nvSpPr>
        <p:spPr>
          <a:xfrm>
            <a:off x="710673" y="554790"/>
            <a:ext cx="1554823" cy="55260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Bounding Box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57494AA-901B-45AB-AFF9-2253700394A5}"/>
              </a:ext>
            </a:extLst>
          </p:cNvPr>
          <p:cNvSpPr/>
          <p:nvPr/>
        </p:nvSpPr>
        <p:spPr>
          <a:xfrm>
            <a:off x="475570" y="2238726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FEC1D8-55EA-4ACE-8DF6-D3B4CE3A1AFC}"/>
              </a:ext>
            </a:extLst>
          </p:cNvPr>
          <p:cNvSpPr/>
          <p:nvPr/>
        </p:nvSpPr>
        <p:spPr>
          <a:xfrm>
            <a:off x="2959200" y="4712300"/>
            <a:ext cx="1107916" cy="707886"/>
          </a:xfrm>
          <a:prstGeom prst="rect">
            <a:avLst/>
          </a:prstGeom>
          <a:solidFill>
            <a:schemeClr val="accent3">
              <a:lumMod val="50000"/>
              <a:alpha val="24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8C1E4F-2222-41B8-9434-0F818D4EDAEA}"/>
              </a:ext>
            </a:extLst>
          </p:cNvPr>
          <p:cNvSpPr/>
          <p:nvPr/>
        </p:nvSpPr>
        <p:spPr>
          <a:xfrm>
            <a:off x="623058" y="2320580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C27DB7D-B1CB-4928-8E56-C1086784EF08}"/>
              </a:ext>
            </a:extLst>
          </p:cNvPr>
          <p:cNvSpPr/>
          <p:nvPr/>
        </p:nvSpPr>
        <p:spPr>
          <a:xfrm>
            <a:off x="1130817" y="3175011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50A5BE-E452-415F-828E-BF49E9327D75}"/>
              </a:ext>
            </a:extLst>
          </p:cNvPr>
          <p:cNvSpPr txBox="1"/>
          <p:nvPr/>
        </p:nvSpPr>
        <p:spPr>
          <a:xfrm>
            <a:off x="2820075" y="5967691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72" name="Table 22">
            <a:extLst>
              <a:ext uri="{FF2B5EF4-FFF2-40B4-BE49-F238E27FC236}">
                <a16:creationId xmlns:a16="http://schemas.microsoft.com/office/drawing/2014/main" id="{571486D1-EFAF-4C42-B2AC-861746E93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659507"/>
              </p:ext>
            </p:extLst>
          </p:nvPr>
        </p:nvGraphicFramePr>
        <p:xfrm>
          <a:off x="2959904" y="1233341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73" name="Table 22">
            <a:extLst>
              <a:ext uri="{FF2B5EF4-FFF2-40B4-BE49-F238E27FC236}">
                <a16:creationId xmlns:a16="http://schemas.microsoft.com/office/drawing/2014/main" id="{1EE38398-4F99-4E4A-A703-DA3BB2BB4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659026"/>
              </p:ext>
            </p:extLst>
          </p:nvPr>
        </p:nvGraphicFramePr>
        <p:xfrm>
          <a:off x="3384052" y="1233341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74" name="Table 22">
            <a:extLst>
              <a:ext uri="{FF2B5EF4-FFF2-40B4-BE49-F238E27FC236}">
                <a16:creationId xmlns:a16="http://schemas.microsoft.com/office/drawing/2014/main" id="{945BE18B-25CC-4DC5-B4F7-199296A05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56242"/>
              </p:ext>
            </p:extLst>
          </p:nvPr>
        </p:nvGraphicFramePr>
        <p:xfrm>
          <a:off x="3808200" y="1237264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75" name="Table 22">
            <a:extLst>
              <a:ext uri="{FF2B5EF4-FFF2-40B4-BE49-F238E27FC236}">
                <a16:creationId xmlns:a16="http://schemas.microsoft.com/office/drawing/2014/main" id="{57C86B1C-B1B1-4934-AAF4-7520B3A56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17957"/>
              </p:ext>
            </p:extLst>
          </p:nvPr>
        </p:nvGraphicFramePr>
        <p:xfrm>
          <a:off x="4232348" y="1237264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76" name="Table 22">
            <a:extLst>
              <a:ext uri="{FF2B5EF4-FFF2-40B4-BE49-F238E27FC236}">
                <a16:creationId xmlns:a16="http://schemas.microsoft.com/office/drawing/2014/main" id="{3A7FE8D0-420F-48CD-BAA0-010092646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115834"/>
              </p:ext>
            </p:extLst>
          </p:nvPr>
        </p:nvGraphicFramePr>
        <p:xfrm>
          <a:off x="4232348" y="4142966"/>
          <a:ext cx="277369" cy="20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69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57625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755B0D38-EBB0-4AF1-9EE2-4D844E7FFAF8}"/>
              </a:ext>
            </a:extLst>
          </p:cNvPr>
          <p:cNvSpPr txBox="1"/>
          <p:nvPr/>
        </p:nvSpPr>
        <p:spPr>
          <a:xfrm>
            <a:off x="2810497" y="3370459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8" name="Double Bracket 77">
            <a:extLst>
              <a:ext uri="{FF2B5EF4-FFF2-40B4-BE49-F238E27FC236}">
                <a16:creationId xmlns:a16="http://schemas.microsoft.com/office/drawing/2014/main" id="{603B9F06-FB91-4449-B8C4-D8F889D348CD}"/>
              </a:ext>
            </a:extLst>
          </p:cNvPr>
          <p:cNvSpPr/>
          <p:nvPr/>
        </p:nvSpPr>
        <p:spPr>
          <a:xfrm>
            <a:off x="2810497" y="629070"/>
            <a:ext cx="1901739" cy="44654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4AEE29C-A86B-4D5B-B3CA-C7E3F00ADBAA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182053" y="3783414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8E12524-A7F6-493E-B066-01F802CD676F}"/>
              </a:ext>
            </a:extLst>
          </p:cNvPr>
          <p:cNvSpPr txBox="1"/>
          <p:nvPr/>
        </p:nvSpPr>
        <p:spPr>
          <a:xfrm>
            <a:off x="4506578" y="4100205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1</a:t>
            </a:r>
            <a:endParaRPr lang="en-IN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84EB04-6CF9-45E9-B963-519EC03C84C4}"/>
              </a:ext>
            </a:extLst>
          </p:cNvPr>
          <p:cNvSpPr txBox="1"/>
          <p:nvPr/>
        </p:nvSpPr>
        <p:spPr>
          <a:xfrm>
            <a:off x="4506578" y="4415745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2</a:t>
            </a:r>
            <a:endParaRPr lang="en-IN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97C08C2-18B5-4525-B9F5-5FACADE774F5}"/>
              </a:ext>
            </a:extLst>
          </p:cNvPr>
          <p:cNvSpPr txBox="1"/>
          <p:nvPr/>
        </p:nvSpPr>
        <p:spPr>
          <a:xfrm>
            <a:off x="4477522" y="5938950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k</a:t>
            </a:r>
            <a:endParaRPr lang="en-IN" sz="14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498E1D6-24EE-4373-972D-C7BCD5733388}"/>
              </a:ext>
            </a:extLst>
          </p:cNvPr>
          <p:cNvCxnSpPr>
            <a:cxnSpLocks/>
          </p:cNvCxnSpPr>
          <p:nvPr/>
        </p:nvCxnSpPr>
        <p:spPr>
          <a:xfrm>
            <a:off x="4848785" y="4794546"/>
            <a:ext cx="0" cy="109481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5889A37-1169-437C-B40A-50EE59C32E8E}"/>
              </a:ext>
            </a:extLst>
          </p:cNvPr>
          <p:cNvSpPr txBox="1"/>
          <p:nvPr/>
        </p:nvSpPr>
        <p:spPr>
          <a:xfrm>
            <a:off x="4146060" y="5170930"/>
            <a:ext cx="425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0.7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427D60-B245-4AF2-9923-60FE01CEB180}"/>
              </a:ext>
            </a:extLst>
          </p:cNvPr>
          <p:cNvSpPr txBox="1"/>
          <p:nvPr/>
        </p:nvSpPr>
        <p:spPr>
          <a:xfrm>
            <a:off x="4158287" y="4131576"/>
            <a:ext cx="425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0.2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26745BF-3661-413D-B5A2-E88EE6A2DDEA}"/>
              </a:ext>
            </a:extLst>
          </p:cNvPr>
          <p:cNvSpPr txBox="1"/>
          <p:nvPr/>
        </p:nvSpPr>
        <p:spPr>
          <a:xfrm>
            <a:off x="4146060" y="5925780"/>
            <a:ext cx="425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0.1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0B1E40-1B2A-4B4B-A7E5-3C0EB48F053B}"/>
              </a:ext>
            </a:extLst>
          </p:cNvPr>
          <p:cNvSpPr txBox="1"/>
          <p:nvPr/>
        </p:nvSpPr>
        <p:spPr>
          <a:xfrm>
            <a:off x="4183533" y="4344721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0D30632-3C6D-4533-B6DB-EA6EE4BF137B}"/>
              </a:ext>
            </a:extLst>
          </p:cNvPr>
          <p:cNvSpPr txBox="1"/>
          <p:nvPr/>
        </p:nvSpPr>
        <p:spPr>
          <a:xfrm>
            <a:off x="4183533" y="4583646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521708A-D7F1-4A02-A984-78D73A5A4CC1}"/>
              </a:ext>
            </a:extLst>
          </p:cNvPr>
          <p:cNvSpPr txBox="1"/>
          <p:nvPr/>
        </p:nvSpPr>
        <p:spPr>
          <a:xfrm>
            <a:off x="4183533" y="4822572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E482AE7-FF2A-4D17-9DD0-965C55614BE5}"/>
              </a:ext>
            </a:extLst>
          </p:cNvPr>
          <p:cNvSpPr txBox="1"/>
          <p:nvPr/>
        </p:nvSpPr>
        <p:spPr>
          <a:xfrm>
            <a:off x="4175308" y="5347377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10DF115-B45D-491B-B8C4-C7AC9B80E2C7}"/>
              </a:ext>
            </a:extLst>
          </p:cNvPr>
          <p:cNvSpPr txBox="1"/>
          <p:nvPr/>
        </p:nvSpPr>
        <p:spPr>
          <a:xfrm>
            <a:off x="4185572" y="5612364"/>
            <a:ext cx="356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_</a:t>
            </a:r>
            <a:endParaRPr lang="en-IN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41FE66-3AE4-47AF-AC3C-237DCA5B3078}"/>
              </a:ext>
            </a:extLst>
          </p:cNvPr>
          <p:cNvSpPr txBox="1"/>
          <p:nvPr/>
        </p:nvSpPr>
        <p:spPr>
          <a:xfrm>
            <a:off x="5216910" y="4107968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Person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B5F4164-6FEC-4D23-AADB-2F75CF04CE91}"/>
              </a:ext>
            </a:extLst>
          </p:cNvPr>
          <p:cNvSpPr txBox="1"/>
          <p:nvPr/>
        </p:nvSpPr>
        <p:spPr>
          <a:xfrm>
            <a:off x="5216910" y="4423508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Dog</a:t>
            </a:r>
            <a:endParaRPr lang="en-IN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F04709-2A58-43AE-9E4D-CC999851DE14}"/>
              </a:ext>
            </a:extLst>
          </p:cNvPr>
          <p:cNvSpPr txBox="1"/>
          <p:nvPr/>
        </p:nvSpPr>
        <p:spPr>
          <a:xfrm>
            <a:off x="5216910" y="5969496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Car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2FFEA95-FC55-4803-9F3C-863F40A1144E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5559117" y="4718170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911C087-B125-4259-8C0C-15E03D0E0024}"/>
              </a:ext>
            </a:extLst>
          </p:cNvPr>
          <p:cNvSpPr txBox="1"/>
          <p:nvPr/>
        </p:nvSpPr>
        <p:spPr>
          <a:xfrm>
            <a:off x="5216910" y="5135790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endParaRPr lang="en-IN" sz="1400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BBC1682-A5F2-455B-B49E-CB15BAF00493}"/>
              </a:ext>
            </a:extLst>
          </p:cNvPr>
          <p:cNvCxnSpPr>
            <a:cxnSpLocks/>
          </p:cNvCxnSpPr>
          <p:nvPr/>
        </p:nvCxnSpPr>
        <p:spPr>
          <a:xfrm>
            <a:off x="5551511" y="5471743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F7CCC536-75B9-434B-B56A-E755A82008E4}"/>
              </a:ext>
            </a:extLst>
          </p:cNvPr>
          <p:cNvSpPr txBox="1"/>
          <p:nvPr/>
        </p:nvSpPr>
        <p:spPr>
          <a:xfrm>
            <a:off x="4631436" y="1184774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Person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50293CA-98A9-497F-B453-733B19AA107F}"/>
              </a:ext>
            </a:extLst>
          </p:cNvPr>
          <p:cNvSpPr txBox="1"/>
          <p:nvPr/>
        </p:nvSpPr>
        <p:spPr>
          <a:xfrm>
            <a:off x="4631436" y="1500314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Dog</a:t>
            </a:r>
            <a:endParaRPr lang="en-IN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157BCD9-D8EE-4C9A-973F-007283491D28}"/>
              </a:ext>
            </a:extLst>
          </p:cNvPr>
          <p:cNvSpPr txBox="1"/>
          <p:nvPr/>
        </p:nvSpPr>
        <p:spPr>
          <a:xfrm>
            <a:off x="4631436" y="304630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Car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6439217-647F-4DBE-A94F-CE527F188631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4973643" y="1794976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640F17-92C6-4E45-8208-681C2D63B91E}"/>
              </a:ext>
            </a:extLst>
          </p:cNvPr>
          <p:cNvSpPr txBox="1"/>
          <p:nvPr/>
        </p:nvSpPr>
        <p:spPr>
          <a:xfrm>
            <a:off x="4631436" y="2212596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Cat</a:t>
            </a:r>
            <a:endParaRPr lang="en-IN" sz="1400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7B916A0-A3CD-4518-B37D-06E5FDC77084}"/>
              </a:ext>
            </a:extLst>
          </p:cNvPr>
          <p:cNvCxnSpPr>
            <a:cxnSpLocks/>
          </p:cNvCxnSpPr>
          <p:nvPr/>
        </p:nvCxnSpPr>
        <p:spPr>
          <a:xfrm>
            <a:off x="4966037" y="2548549"/>
            <a:ext cx="0" cy="41762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Table 116">
            <a:extLst>
              <a:ext uri="{FF2B5EF4-FFF2-40B4-BE49-F238E27FC236}">
                <a16:creationId xmlns:a16="http://schemas.microsoft.com/office/drawing/2014/main" id="{67D500B3-4767-46B9-A453-256E72C82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61365"/>
              </p:ext>
            </p:extLst>
          </p:nvPr>
        </p:nvGraphicFramePr>
        <p:xfrm>
          <a:off x="7154327" y="4436249"/>
          <a:ext cx="4414615" cy="1481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593">
                  <a:extLst>
                    <a:ext uri="{9D8B030D-6E8A-4147-A177-3AD203B41FA5}">
                      <a16:colId xmlns:a16="http://schemas.microsoft.com/office/drawing/2014/main" val="1894485120"/>
                    </a:ext>
                  </a:extLst>
                </a:gridCol>
                <a:gridCol w="1071530">
                  <a:extLst>
                    <a:ext uri="{9D8B030D-6E8A-4147-A177-3AD203B41FA5}">
                      <a16:colId xmlns:a16="http://schemas.microsoft.com/office/drawing/2014/main" val="1180392275"/>
                    </a:ext>
                  </a:extLst>
                </a:gridCol>
                <a:gridCol w="494270">
                  <a:extLst>
                    <a:ext uri="{9D8B030D-6E8A-4147-A177-3AD203B41FA5}">
                      <a16:colId xmlns:a16="http://schemas.microsoft.com/office/drawing/2014/main" val="1328791255"/>
                    </a:ext>
                  </a:extLst>
                </a:gridCol>
                <a:gridCol w="494270">
                  <a:extLst>
                    <a:ext uri="{9D8B030D-6E8A-4147-A177-3AD203B41FA5}">
                      <a16:colId xmlns:a16="http://schemas.microsoft.com/office/drawing/2014/main" val="3324659249"/>
                    </a:ext>
                  </a:extLst>
                </a:gridCol>
                <a:gridCol w="494271">
                  <a:extLst>
                    <a:ext uri="{9D8B030D-6E8A-4147-A177-3AD203B41FA5}">
                      <a16:colId xmlns:a16="http://schemas.microsoft.com/office/drawing/2014/main" val="3791538595"/>
                    </a:ext>
                  </a:extLst>
                </a:gridCol>
                <a:gridCol w="488681">
                  <a:extLst>
                    <a:ext uri="{9D8B030D-6E8A-4147-A177-3AD203B41FA5}">
                      <a16:colId xmlns:a16="http://schemas.microsoft.com/office/drawing/2014/main" val="1428972613"/>
                    </a:ext>
                  </a:extLst>
                </a:gridCol>
              </a:tblGrid>
              <a:tr h="493803">
                <a:tc>
                  <a:txBody>
                    <a:bodyPr/>
                    <a:lstStyle/>
                    <a:p>
                      <a:r>
                        <a:rPr lang="en-IN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242413"/>
                  </a:ext>
                </a:extLst>
              </a:tr>
              <a:tr h="49380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69244"/>
                  </a:ext>
                </a:extLst>
              </a:tr>
              <a:tr h="493803">
                <a:tc>
                  <a:txBody>
                    <a:bodyPr/>
                    <a:lstStyle/>
                    <a:p>
                      <a:r>
                        <a:rPr lang="en-IN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415962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7EB51C73-4E55-48A8-8581-06607BCF18D0}"/>
              </a:ext>
            </a:extLst>
          </p:cNvPr>
          <p:cNvSpPr/>
          <p:nvPr/>
        </p:nvSpPr>
        <p:spPr>
          <a:xfrm>
            <a:off x="7475757" y="1973802"/>
            <a:ext cx="587829" cy="209584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accent2">
                    <a:lumMod val="75000"/>
                  </a:schemeClr>
                </a:solidFill>
              </a:rPr>
              <a:t>0.8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37BCC10-2376-4A8F-9028-0F562E0EF6F7}"/>
              </a:ext>
            </a:extLst>
          </p:cNvPr>
          <p:cNvSpPr/>
          <p:nvPr/>
        </p:nvSpPr>
        <p:spPr>
          <a:xfrm>
            <a:off x="10145345" y="1385985"/>
            <a:ext cx="791812" cy="612248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aseline="30000" dirty="0"/>
              <a:t>cat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A2F9EED-FC6D-4D32-82E0-A8DBBCC67CF9}"/>
              </a:ext>
            </a:extLst>
          </p:cNvPr>
          <p:cNvSpPr/>
          <p:nvPr/>
        </p:nvSpPr>
        <p:spPr>
          <a:xfrm>
            <a:off x="10139859" y="1150556"/>
            <a:ext cx="587829" cy="209584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B9BEE4C-4623-46FD-AC83-38C9BA7C5A1B}"/>
              </a:ext>
            </a:extLst>
          </p:cNvPr>
          <p:cNvSpPr/>
          <p:nvPr/>
        </p:nvSpPr>
        <p:spPr>
          <a:xfrm>
            <a:off x="8216378" y="1255972"/>
            <a:ext cx="766721" cy="921479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aseline="30000" dirty="0"/>
              <a:t>Person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801501C-F7D8-4BF0-BF57-7F22C4B86B86}"/>
              </a:ext>
            </a:extLst>
          </p:cNvPr>
          <p:cNvSpPr/>
          <p:nvPr/>
        </p:nvSpPr>
        <p:spPr>
          <a:xfrm>
            <a:off x="8216378" y="1090492"/>
            <a:ext cx="509116" cy="145808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A9E64F2-25B2-470D-BA11-F17E709CC848}"/>
              </a:ext>
            </a:extLst>
          </p:cNvPr>
          <p:cNvSpPr txBox="1"/>
          <p:nvPr/>
        </p:nvSpPr>
        <p:spPr>
          <a:xfrm>
            <a:off x="7244395" y="40441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8BEE23D-B349-4BAD-97C0-D4DE2D38F8DE}"/>
              </a:ext>
            </a:extLst>
          </p:cNvPr>
          <p:cNvSpPr txBox="1"/>
          <p:nvPr/>
        </p:nvSpPr>
        <p:spPr>
          <a:xfrm>
            <a:off x="8557689" y="4044127"/>
            <a:ext cx="66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Double Bracket 134">
            <a:extLst>
              <a:ext uri="{FF2B5EF4-FFF2-40B4-BE49-F238E27FC236}">
                <a16:creationId xmlns:a16="http://schemas.microsoft.com/office/drawing/2014/main" id="{502CB880-5498-400B-91C7-54BEEF52767A}"/>
              </a:ext>
            </a:extLst>
          </p:cNvPr>
          <p:cNvSpPr/>
          <p:nvPr/>
        </p:nvSpPr>
        <p:spPr>
          <a:xfrm>
            <a:off x="9590381" y="3985157"/>
            <a:ext cx="1901739" cy="3693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0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84C5A-15AD-40B3-99E9-7C730E50379E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A68756-B541-4118-A0B7-A06316D69B49}"/>
              </a:ext>
            </a:extLst>
          </p:cNvPr>
          <p:cNvSpPr/>
          <p:nvPr/>
        </p:nvSpPr>
        <p:spPr>
          <a:xfrm>
            <a:off x="344855" y="1885580"/>
            <a:ext cx="1554823" cy="55260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Bounding Box</a:t>
            </a:r>
          </a:p>
        </p:txBody>
      </p:sp>
      <p:graphicFrame>
        <p:nvGraphicFramePr>
          <p:cNvPr id="4" name="Table 22">
            <a:extLst>
              <a:ext uri="{FF2B5EF4-FFF2-40B4-BE49-F238E27FC236}">
                <a16:creationId xmlns:a16="http://schemas.microsoft.com/office/drawing/2014/main" id="{28C81563-5B73-4665-A5A0-DA02CC2D6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30404"/>
              </p:ext>
            </p:extLst>
          </p:nvPr>
        </p:nvGraphicFramePr>
        <p:xfrm>
          <a:off x="517740" y="3093319"/>
          <a:ext cx="165616" cy="1795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5" name="Table 22">
            <a:extLst>
              <a:ext uri="{FF2B5EF4-FFF2-40B4-BE49-F238E27FC236}">
                <a16:creationId xmlns:a16="http://schemas.microsoft.com/office/drawing/2014/main" id="{FB544D98-3B9C-497D-B8BB-149A44A08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95684"/>
              </p:ext>
            </p:extLst>
          </p:nvPr>
        </p:nvGraphicFramePr>
        <p:xfrm>
          <a:off x="879948" y="3093319"/>
          <a:ext cx="165616" cy="1795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6" name="Table 22">
            <a:extLst>
              <a:ext uri="{FF2B5EF4-FFF2-40B4-BE49-F238E27FC236}">
                <a16:creationId xmlns:a16="http://schemas.microsoft.com/office/drawing/2014/main" id="{63CC2F8C-CD27-4FED-8545-2A69E383E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505762"/>
              </p:ext>
            </p:extLst>
          </p:nvPr>
        </p:nvGraphicFramePr>
        <p:xfrm>
          <a:off x="1240129" y="3093319"/>
          <a:ext cx="165616" cy="1795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7" name="Table 22">
            <a:extLst>
              <a:ext uri="{FF2B5EF4-FFF2-40B4-BE49-F238E27FC236}">
                <a16:creationId xmlns:a16="http://schemas.microsoft.com/office/drawing/2014/main" id="{7CEC5E01-3FCA-48D2-8729-956B982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84849"/>
              </p:ext>
            </p:extLst>
          </p:nvPr>
        </p:nvGraphicFramePr>
        <p:xfrm>
          <a:off x="1589423" y="3093319"/>
          <a:ext cx="165616" cy="1795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2449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114" marR="2114" marT="1802" marB="1802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EED92DA-5F93-4416-B1EE-5D524BB5D5C3}"/>
              </a:ext>
            </a:extLst>
          </p:cNvPr>
          <p:cNvSpPr txBox="1"/>
          <p:nvPr/>
        </p:nvSpPr>
        <p:spPr>
          <a:xfrm>
            <a:off x="561492" y="4982087"/>
            <a:ext cx="119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E3A0550-6DC6-48DC-8361-9E3426443F76}"/>
              </a:ext>
            </a:extLst>
          </p:cNvPr>
          <p:cNvSpPr/>
          <p:nvPr/>
        </p:nvSpPr>
        <p:spPr>
          <a:xfrm>
            <a:off x="344855" y="2580331"/>
            <a:ext cx="1554823" cy="37084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x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A7FA0-5504-49BC-8D35-DD5211D731F9}"/>
              </a:ext>
            </a:extLst>
          </p:cNvPr>
          <p:cNvSpPr txBox="1"/>
          <p:nvPr/>
        </p:nvSpPr>
        <p:spPr>
          <a:xfrm>
            <a:off x="1899918" y="3053474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1</a:t>
            </a:r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EC96E-4C9B-47E4-B2C3-3398189FEECB}"/>
              </a:ext>
            </a:extLst>
          </p:cNvPr>
          <p:cNvSpPr txBox="1"/>
          <p:nvPr/>
        </p:nvSpPr>
        <p:spPr>
          <a:xfrm>
            <a:off x="1893210" y="3339199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2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30C1B-3630-42D1-A61F-618E0AA251B1}"/>
              </a:ext>
            </a:extLst>
          </p:cNvPr>
          <p:cNvSpPr txBox="1"/>
          <p:nvPr/>
        </p:nvSpPr>
        <p:spPr>
          <a:xfrm>
            <a:off x="1899918" y="4674310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k</a:t>
            </a:r>
            <a:endParaRPr lang="en-IN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B0E777-3034-4B52-87EF-9CBF3AF826F6}"/>
              </a:ext>
            </a:extLst>
          </p:cNvPr>
          <p:cNvCxnSpPr>
            <a:cxnSpLocks/>
          </p:cNvCxnSpPr>
          <p:nvPr/>
        </p:nvCxnSpPr>
        <p:spPr>
          <a:xfrm>
            <a:off x="2244921" y="3690878"/>
            <a:ext cx="3140" cy="99276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CE3C78-DC9B-4D23-B0F6-58C108D71406}"/>
              </a:ext>
            </a:extLst>
          </p:cNvPr>
          <p:cNvSpPr txBox="1"/>
          <p:nvPr/>
        </p:nvSpPr>
        <p:spPr>
          <a:xfrm>
            <a:off x="2526901" y="575045"/>
            <a:ext cx="773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How does Regression learn to localize Bbox ? 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– Training of Regression network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E91C0-4109-40A9-94B8-26DB63D25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9"/>
          <a:stretch/>
        </p:blipFill>
        <p:spPr>
          <a:xfrm>
            <a:off x="4109898" y="1087253"/>
            <a:ext cx="3895723" cy="259959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6E32A1-D219-4EAC-A55A-A49A61B4FEAA}"/>
              </a:ext>
            </a:extLst>
          </p:cNvPr>
          <p:cNvSpPr/>
          <p:nvPr/>
        </p:nvSpPr>
        <p:spPr>
          <a:xfrm>
            <a:off x="4354888" y="2209133"/>
            <a:ext cx="3352739" cy="95282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55DA5-E064-4FC5-8347-F130007CCB2D}"/>
              </a:ext>
            </a:extLst>
          </p:cNvPr>
          <p:cNvSpPr/>
          <p:nvPr/>
        </p:nvSpPr>
        <p:spPr>
          <a:xfrm>
            <a:off x="4354887" y="2186204"/>
            <a:ext cx="744241" cy="164122"/>
          </a:xfrm>
          <a:prstGeom prst="rect">
            <a:avLst/>
          </a:prstGeom>
          <a:solidFill>
            <a:schemeClr val="accent5">
              <a:lumMod val="50000"/>
              <a:alpha val="36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Car</a:t>
            </a:r>
            <a:endParaRPr lang="en-IN" sz="1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D4ADF-3446-455F-9771-EFB6A15DD0E7}"/>
              </a:ext>
            </a:extLst>
          </p:cNvPr>
          <p:cNvSpPr/>
          <p:nvPr/>
        </p:nvSpPr>
        <p:spPr>
          <a:xfrm>
            <a:off x="4116606" y="1071656"/>
            <a:ext cx="3880390" cy="2599948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A7C682AA-D8E4-41C9-9DE9-17AA7AD49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807045"/>
              </p:ext>
            </p:extLst>
          </p:nvPr>
        </p:nvGraphicFramePr>
        <p:xfrm>
          <a:off x="4878069" y="4446010"/>
          <a:ext cx="190431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79">
                  <a:extLst>
                    <a:ext uri="{9D8B030D-6E8A-4147-A177-3AD203B41FA5}">
                      <a16:colId xmlns:a16="http://schemas.microsoft.com/office/drawing/2014/main" val="515730033"/>
                    </a:ext>
                  </a:extLst>
                </a:gridCol>
                <a:gridCol w="476079">
                  <a:extLst>
                    <a:ext uri="{9D8B030D-6E8A-4147-A177-3AD203B41FA5}">
                      <a16:colId xmlns:a16="http://schemas.microsoft.com/office/drawing/2014/main" val="334434338"/>
                    </a:ext>
                  </a:extLst>
                </a:gridCol>
                <a:gridCol w="476079">
                  <a:extLst>
                    <a:ext uri="{9D8B030D-6E8A-4147-A177-3AD203B41FA5}">
                      <a16:colId xmlns:a16="http://schemas.microsoft.com/office/drawing/2014/main" val="1557762978"/>
                    </a:ext>
                  </a:extLst>
                </a:gridCol>
                <a:gridCol w="476079">
                  <a:extLst>
                    <a:ext uri="{9D8B030D-6E8A-4147-A177-3AD203B41FA5}">
                      <a16:colId xmlns:a16="http://schemas.microsoft.com/office/drawing/2014/main" val="3393600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98248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A42F1FDE-1BF8-41DE-B00A-4A0652E5F5EC}"/>
              </a:ext>
            </a:extLst>
          </p:cNvPr>
          <p:cNvSpPr txBox="1"/>
          <p:nvPr/>
        </p:nvSpPr>
        <p:spPr>
          <a:xfrm>
            <a:off x="3074214" y="4438185"/>
            <a:ext cx="1666504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Actual Bbox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7" name="Table 47">
            <a:extLst>
              <a:ext uri="{FF2B5EF4-FFF2-40B4-BE49-F238E27FC236}">
                <a16:creationId xmlns:a16="http://schemas.microsoft.com/office/drawing/2014/main" id="{FA53F367-BD3D-42B0-931B-A2DA71165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43669"/>
              </p:ext>
            </p:extLst>
          </p:nvPr>
        </p:nvGraphicFramePr>
        <p:xfrm>
          <a:off x="4878069" y="5051149"/>
          <a:ext cx="193285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213">
                  <a:extLst>
                    <a:ext uri="{9D8B030D-6E8A-4147-A177-3AD203B41FA5}">
                      <a16:colId xmlns:a16="http://schemas.microsoft.com/office/drawing/2014/main" val="3489423766"/>
                    </a:ext>
                  </a:extLst>
                </a:gridCol>
                <a:gridCol w="483213">
                  <a:extLst>
                    <a:ext uri="{9D8B030D-6E8A-4147-A177-3AD203B41FA5}">
                      <a16:colId xmlns:a16="http://schemas.microsoft.com/office/drawing/2014/main" val="1115040097"/>
                    </a:ext>
                  </a:extLst>
                </a:gridCol>
                <a:gridCol w="483213">
                  <a:extLst>
                    <a:ext uri="{9D8B030D-6E8A-4147-A177-3AD203B41FA5}">
                      <a16:colId xmlns:a16="http://schemas.microsoft.com/office/drawing/2014/main" val="3603014122"/>
                    </a:ext>
                  </a:extLst>
                </a:gridCol>
                <a:gridCol w="483213">
                  <a:extLst>
                    <a:ext uri="{9D8B030D-6E8A-4147-A177-3AD203B41FA5}">
                      <a16:colId xmlns:a16="http://schemas.microsoft.com/office/drawing/2014/main" val="448876629"/>
                    </a:ext>
                  </a:extLst>
                </a:gridCol>
              </a:tblGrid>
              <a:tr h="24819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1.0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768463"/>
                  </a:ext>
                </a:extLst>
              </a:tr>
              <a:tr h="24819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846563"/>
                  </a:ext>
                </a:extLst>
              </a:tr>
              <a:tr h="24819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0.7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460477"/>
                  </a:ext>
                </a:extLst>
              </a:tr>
              <a:tr h="24819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0.5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0.4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0.3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0.8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352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4240EC1-3D75-49C7-96AE-EA2A23730839}"/>
              </a:ext>
            </a:extLst>
          </p:cNvPr>
          <p:cNvSpPr txBox="1"/>
          <p:nvPr/>
        </p:nvSpPr>
        <p:spPr>
          <a:xfrm>
            <a:off x="3074214" y="5051149"/>
            <a:ext cx="1666504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Predicted Bbox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Double Bracket 52">
            <a:extLst>
              <a:ext uri="{FF2B5EF4-FFF2-40B4-BE49-F238E27FC236}">
                <a16:creationId xmlns:a16="http://schemas.microsoft.com/office/drawing/2014/main" id="{DF12BC40-FF69-433D-B33B-021C7672E69B}"/>
              </a:ext>
            </a:extLst>
          </p:cNvPr>
          <p:cNvSpPr/>
          <p:nvPr/>
        </p:nvSpPr>
        <p:spPr>
          <a:xfrm>
            <a:off x="4852673" y="3939098"/>
            <a:ext cx="1929712" cy="37084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x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82DBD6-B4BC-46D7-8F5E-3DAF4883001E}"/>
              </a:ext>
            </a:extLst>
          </p:cNvPr>
          <p:cNvSpPr txBox="1"/>
          <p:nvPr/>
        </p:nvSpPr>
        <p:spPr>
          <a:xfrm>
            <a:off x="8547082" y="1858233"/>
            <a:ext cx="2814373" cy="43088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2200" baseline="-2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Loss minimization</a:t>
            </a:r>
            <a:endParaRPr lang="en-IN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7" name="Table 47">
            <a:extLst>
              <a:ext uri="{FF2B5EF4-FFF2-40B4-BE49-F238E27FC236}">
                <a16:creationId xmlns:a16="http://schemas.microsoft.com/office/drawing/2014/main" id="{444F8548-E53A-4D58-9798-0615AC26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9510"/>
              </p:ext>
            </p:extLst>
          </p:nvPr>
        </p:nvGraphicFramePr>
        <p:xfrm>
          <a:off x="7118998" y="5051149"/>
          <a:ext cx="313957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4893">
                  <a:extLst>
                    <a:ext uri="{9D8B030D-6E8A-4147-A177-3AD203B41FA5}">
                      <a16:colId xmlns:a16="http://schemas.microsoft.com/office/drawing/2014/main" val="3489423766"/>
                    </a:ext>
                  </a:extLst>
                </a:gridCol>
                <a:gridCol w="784893">
                  <a:extLst>
                    <a:ext uri="{9D8B030D-6E8A-4147-A177-3AD203B41FA5}">
                      <a16:colId xmlns:a16="http://schemas.microsoft.com/office/drawing/2014/main" val="1115040097"/>
                    </a:ext>
                  </a:extLst>
                </a:gridCol>
                <a:gridCol w="784893">
                  <a:extLst>
                    <a:ext uri="{9D8B030D-6E8A-4147-A177-3AD203B41FA5}">
                      <a16:colId xmlns:a16="http://schemas.microsoft.com/office/drawing/2014/main" val="3603014122"/>
                    </a:ext>
                  </a:extLst>
                </a:gridCol>
                <a:gridCol w="784893">
                  <a:extLst>
                    <a:ext uri="{9D8B030D-6E8A-4147-A177-3AD203B41FA5}">
                      <a16:colId xmlns:a16="http://schemas.microsoft.com/office/drawing/2014/main" val="448876629"/>
                    </a:ext>
                  </a:extLst>
                </a:gridCol>
              </a:tblGrid>
              <a:tr h="248191">
                <a:tc>
                  <a:txBody>
                    <a:bodyPr/>
                    <a:lstStyle/>
                    <a:p>
                      <a:r>
                        <a:rPr lang="en-IN" dirty="0"/>
                        <a:t>0.25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0.16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0.49</a:t>
                      </a:r>
                      <a:endParaRPr lang="en-IN" dirty="0"/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0.04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768463"/>
                  </a:ext>
                </a:extLst>
              </a:tr>
              <a:tr h="248191">
                <a:tc>
                  <a:txBody>
                    <a:bodyPr/>
                    <a:lstStyle/>
                    <a:p>
                      <a:r>
                        <a:rPr lang="en-IN" dirty="0"/>
                        <a:t>0.0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0.01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0.25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846563"/>
                  </a:ext>
                </a:extLst>
              </a:tr>
              <a:tr h="248191">
                <a:tc>
                  <a:txBody>
                    <a:bodyPr/>
                    <a:lstStyle/>
                    <a:p>
                      <a:r>
                        <a:rPr lang="en-IN" dirty="0"/>
                        <a:t>0.01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0.01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0.01</a:t>
                      </a:r>
                    </a:p>
                  </a:txBody>
                  <a:tcPr>
                    <a:solidFill>
                      <a:schemeClr val="accent4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460477"/>
                  </a:ext>
                </a:extLst>
              </a:tr>
              <a:tr h="248191">
                <a:tc>
                  <a:txBody>
                    <a:bodyPr/>
                    <a:lstStyle/>
                    <a:p>
                      <a:r>
                        <a:rPr lang="en-IN" dirty="0"/>
                        <a:t>0.0</a:t>
                      </a:r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</a:t>
                      </a:r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</a:t>
                      </a:r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</a:t>
                      </a:r>
                    </a:p>
                  </a:txBody>
                  <a:tcP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3529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41F756C5-1048-4EFB-B077-861F15512A11}"/>
              </a:ext>
            </a:extLst>
          </p:cNvPr>
          <p:cNvSpPr txBox="1"/>
          <p:nvPr/>
        </p:nvSpPr>
        <p:spPr>
          <a:xfrm>
            <a:off x="7118997" y="3953129"/>
            <a:ext cx="3139572" cy="369332"/>
          </a:xfrm>
          <a:prstGeom prst="rect">
            <a:avLst/>
          </a:prstGeom>
          <a:solidFill>
            <a:schemeClr val="accent2">
              <a:lumMod val="50000"/>
              <a:alpha val="16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1800" baseline="-25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Loss 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62BEF2-21DD-4EB7-856D-FFE688B06B9A}"/>
              </a:ext>
            </a:extLst>
          </p:cNvPr>
          <p:cNvSpPr txBox="1"/>
          <p:nvPr/>
        </p:nvSpPr>
        <p:spPr>
          <a:xfrm>
            <a:off x="10258570" y="5043642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 1</a:t>
            </a:r>
            <a:endParaRPr lang="en-IN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8B410E-5CB2-4741-BF6B-399EF1872DAC}"/>
              </a:ext>
            </a:extLst>
          </p:cNvPr>
          <p:cNvSpPr txBox="1"/>
          <p:nvPr/>
        </p:nvSpPr>
        <p:spPr>
          <a:xfrm>
            <a:off x="10258570" y="5444024"/>
            <a:ext cx="684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 10</a:t>
            </a:r>
            <a:endParaRPr lang="en-IN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AAA46B-4264-4CB5-B022-A5FD5882A6A4}"/>
              </a:ext>
            </a:extLst>
          </p:cNvPr>
          <p:cNvSpPr txBox="1"/>
          <p:nvPr/>
        </p:nvSpPr>
        <p:spPr>
          <a:xfrm>
            <a:off x="10258570" y="5844406"/>
            <a:ext cx="868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 100</a:t>
            </a:r>
            <a:endParaRPr lang="en-IN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7BF7B7-CD73-4B63-B5FC-E2AF429981E8}"/>
              </a:ext>
            </a:extLst>
          </p:cNvPr>
          <p:cNvSpPr txBox="1"/>
          <p:nvPr/>
        </p:nvSpPr>
        <p:spPr>
          <a:xfrm>
            <a:off x="10258570" y="6213920"/>
            <a:ext cx="868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 500</a:t>
            </a:r>
            <a:endParaRPr lang="en-IN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51B53E-6D68-47B4-93E6-B86EC3A7BCCE}"/>
              </a:ext>
            </a:extLst>
          </p:cNvPr>
          <p:cNvSpPr/>
          <p:nvPr/>
        </p:nvSpPr>
        <p:spPr>
          <a:xfrm>
            <a:off x="95461" y="1754659"/>
            <a:ext cx="2488871" cy="366582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3AABFD-7034-4958-B75A-06DC05CCCB5D}"/>
              </a:ext>
            </a:extLst>
          </p:cNvPr>
          <p:cNvSpPr txBox="1"/>
          <p:nvPr/>
        </p:nvSpPr>
        <p:spPr>
          <a:xfrm>
            <a:off x="3568437" y="1019751"/>
            <a:ext cx="647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0 , 0</a:t>
            </a:r>
            <a:endParaRPr lang="en-IN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B848E44-132C-4C75-8702-B4E0EF59FC60}"/>
              </a:ext>
            </a:extLst>
          </p:cNvPr>
          <p:cNvSpPr txBox="1"/>
          <p:nvPr/>
        </p:nvSpPr>
        <p:spPr>
          <a:xfrm>
            <a:off x="8046351" y="3433681"/>
            <a:ext cx="647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1 , 1</a:t>
            </a:r>
            <a:endParaRPr lang="en-IN" sz="1400" dirty="0"/>
          </a:p>
        </p:txBody>
      </p:sp>
      <p:graphicFrame>
        <p:nvGraphicFramePr>
          <p:cNvPr id="73" name="Table 73">
            <a:extLst>
              <a:ext uri="{FF2B5EF4-FFF2-40B4-BE49-F238E27FC236}">
                <a16:creationId xmlns:a16="http://schemas.microsoft.com/office/drawing/2014/main" id="{59F161E5-84F9-4042-9C54-74DAF7EA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76709"/>
              </p:ext>
            </p:extLst>
          </p:nvPr>
        </p:nvGraphicFramePr>
        <p:xfrm>
          <a:off x="11078106" y="5043642"/>
          <a:ext cx="68441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414">
                  <a:extLst>
                    <a:ext uri="{9D8B030D-6E8A-4147-A177-3AD203B41FA5}">
                      <a16:colId xmlns:a16="http://schemas.microsoft.com/office/drawing/2014/main" val="4146030136"/>
                    </a:ext>
                  </a:extLst>
                </a:gridCol>
              </a:tblGrid>
              <a:tr h="294109">
                <a:tc>
                  <a:txBody>
                    <a:bodyPr/>
                    <a:lstStyle/>
                    <a:p>
                      <a:r>
                        <a:rPr lang="en-IN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6050"/>
                  </a:ext>
                </a:extLst>
              </a:tr>
              <a:tr h="294109">
                <a:tc>
                  <a:txBody>
                    <a:bodyPr/>
                    <a:lstStyle/>
                    <a:p>
                      <a:r>
                        <a:rPr lang="en-IN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96708"/>
                  </a:ext>
                </a:extLst>
              </a:tr>
              <a:tr h="294109">
                <a:tc>
                  <a:txBody>
                    <a:bodyPr/>
                    <a:lstStyle/>
                    <a:p>
                      <a:r>
                        <a:rPr lang="en-IN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838404"/>
                  </a:ext>
                </a:extLst>
              </a:tr>
              <a:tr h="29410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27898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552278AA-5039-464C-B319-9A7C1B80A293}"/>
              </a:ext>
            </a:extLst>
          </p:cNvPr>
          <p:cNvSpPr txBox="1"/>
          <p:nvPr/>
        </p:nvSpPr>
        <p:spPr>
          <a:xfrm>
            <a:off x="10693400" y="4436898"/>
            <a:ext cx="1244600" cy="369332"/>
          </a:xfrm>
          <a:prstGeom prst="rect">
            <a:avLst/>
          </a:prstGeom>
          <a:solidFill>
            <a:schemeClr val="accent3">
              <a:lumMod val="50000"/>
              <a:alpha val="16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Total Loss 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19932A0-7FD8-4501-8FA0-36E328214ACE}"/>
              </a:ext>
            </a:extLst>
          </p:cNvPr>
          <p:cNvSpPr/>
          <p:nvPr/>
        </p:nvSpPr>
        <p:spPr>
          <a:xfrm>
            <a:off x="4354888" y="1327528"/>
            <a:ext cx="3352739" cy="2073109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500" baseline="30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694903E-F61D-429B-A240-02015E421A82}"/>
              </a:ext>
            </a:extLst>
          </p:cNvPr>
          <p:cNvSpPr/>
          <p:nvPr/>
        </p:nvSpPr>
        <p:spPr>
          <a:xfrm>
            <a:off x="4624974" y="2186204"/>
            <a:ext cx="3044069" cy="121443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500" baseline="30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A82328-F6A4-41AD-9073-8580B8E9A1FB}"/>
              </a:ext>
            </a:extLst>
          </p:cNvPr>
          <p:cNvSpPr/>
          <p:nvPr/>
        </p:nvSpPr>
        <p:spPr>
          <a:xfrm>
            <a:off x="4347452" y="2186204"/>
            <a:ext cx="3352739" cy="95282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500" baseline="30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153CF6-9478-44AC-A282-3FD4A9B079F1}"/>
              </a:ext>
            </a:extLst>
          </p:cNvPr>
          <p:cNvSpPr txBox="1"/>
          <p:nvPr/>
        </p:nvSpPr>
        <p:spPr>
          <a:xfrm>
            <a:off x="7128857" y="4461088"/>
            <a:ext cx="684414" cy="323165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500" dirty="0"/>
              <a:t>b</a:t>
            </a:r>
            <a:r>
              <a:rPr lang="en-US" sz="1500" baseline="-25000" dirty="0"/>
              <a:t>x </a:t>
            </a:r>
            <a:r>
              <a:rPr lang="en-US" sz="1500" dirty="0"/>
              <a:t>-b</a:t>
            </a:r>
            <a:r>
              <a:rPr lang="en-US" sz="1500" baseline="-25000" dirty="0"/>
              <a:t>x</a:t>
            </a:r>
            <a:r>
              <a:rPr lang="en-US" sz="1500" dirty="0"/>
              <a:t>’</a:t>
            </a:r>
            <a:endParaRPr lang="en-IN" sz="15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AF610B6-F40C-4B5F-ACA2-CBF4502864FA}"/>
              </a:ext>
            </a:extLst>
          </p:cNvPr>
          <p:cNvSpPr txBox="1"/>
          <p:nvPr/>
        </p:nvSpPr>
        <p:spPr>
          <a:xfrm>
            <a:off x="7931386" y="4449740"/>
            <a:ext cx="684414" cy="323165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500" dirty="0"/>
              <a:t>b</a:t>
            </a:r>
            <a:r>
              <a:rPr lang="en-US" sz="1500" baseline="-25000" dirty="0"/>
              <a:t>y </a:t>
            </a:r>
            <a:r>
              <a:rPr lang="en-US" sz="1500" dirty="0"/>
              <a:t>-b</a:t>
            </a:r>
            <a:r>
              <a:rPr lang="en-US" sz="1500" baseline="-25000" dirty="0"/>
              <a:t>y</a:t>
            </a:r>
            <a:r>
              <a:rPr lang="en-US" sz="1500" dirty="0"/>
              <a:t>’</a:t>
            </a:r>
            <a:endParaRPr lang="en-IN" sz="15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A32ED32-0369-471D-96BC-BA9697C07D3B}"/>
              </a:ext>
            </a:extLst>
          </p:cNvPr>
          <p:cNvSpPr txBox="1"/>
          <p:nvPr/>
        </p:nvSpPr>
        <p:spPr>
          <a:xfrm>
            <a:off x="8733914" y="4439120"/>
            <a:ext cx="684415" cy="323165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500" dirty="0"/>
              <a:t>b</a:t>
            </a:r>
            <a:r>
              <a:rPr lang="en-US" sz="1500" baseline="-25000" dirty="0"/>
              <a:t>h </a:t>
            </a:r>
            <a:r>
              <a:rPr lang="en-US" sz="1500" dirty="0"/>
              <a:t>-b</a:t>
            </a:r>
            <a:r>
              <a:rPr lang="en-US" sz="1500" baseline="-25000" dirty="0"/>
              <a:t>h</a:t>
            </a:r>
            <a:r>
              <a:rPr lang="en-US" sz="1500" dirty="0"/>
              <a:t>’</a:t>
            </a:r>
            <a:endParaRPr lang="en-IN" sz="15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0834EA1-3637-42C7-A7FA-2B67A6B1E3F1}"/>
              </a:ext>
            </a:extLst>
          </p:cNvPr>
          <p:cNvSpPr txBox="1"/>
          <p:nvPr/>
        </p:nvSpPr>
        <p:spPr>
          <a:xfrm>
            <a:off x="9545778" y="4445700"/>
            <a:ext cx="709905" cy="323165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500" dirty="0"/>
              <a:t>b</a:t>
            </a:r>
            <a:r>
              <a:rPr lang="en-US" sz="1500" baseline="-25000" dirty="0"/>
              <a:t>w </a:t>
            </a:r>
            <a:r>
              <a:rPr lang="en-US" sz="1500" dirty="0"/>
              <a:t>-b</a:t>
            </a:r>
            <a:r>
              <a:rPr lang="en-US" sz="1500" baseline="-25000" dirty="0"/>
              <a:t>w</a:t>
            </a:r>
            <a:r>
              <a:rPr lang="en-US" sz="1500" dirty="0"/>
              <a:t>’</a:t>
            </a:r>
            <a:endParaRPr lang="en-IN" sz="15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F9A76B-B481-4279-A415-CB89DBD1C116}"/>
              </a:ext>
            </a:extLst>
          </p:cNvPr>
          <p:cNvSpPr/>
          <p:nvPr/>
        </p:nvSpPr>
        <p:spPr>
          <a:xfrm>
            <a:off x="4361596" y="2199712"/>
            <a:ext cx="3352739" cy="921479"/>
          </a:xfrm>
          <a:prstGeom prst="rect">
            <a:avLst/>
          </a:pr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500" baseline="30000" dirty="0"/>
          </a:p>
        </p:txBody>
      </p:sp>
    </p:spTree>
    <p:extLst>
      <p:ext uri="{BB962C8B-B14F-4D97-AF65-F5344CB8AC3E}">
        <p14:creationId xmlns:p14="http://schemas.microsoft.com/office/powerpoint/2010/main" val="5924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 animBg="1"/>
      <p:bldP spid="51" grpId="0" animBg="1"/>
      <p:bldP spid="53" grpId="0" animBg="1"/>
      <p:bldP spid="55" grpId="0" animBg="1"/>
      <p:bldP spid="59" grpId="0" animBg="1"/>
      <p:bldP spid="61" grpId="0"/>
      <p:bldP spid="63" grpId="0"/>
      <p:bldP spid="65" grpId="0"/>
      <p:bldP spid="67" grpId="0"/>
      <p:bldP spid="68" grpId="0" animBg="1"/>
      <p:bldP spid="75" grpId="0" animBg="1"/>
      <p:bldP spid="77" grpId="0" animBg="1"/>
      <p:bldP spid="79" grpId="0" animBg="1"/>
      <p:bldP spid="81" grpId="0" animBg="1"/>
      <p:bldP spid="84" grpId="0" animBg="1"/>
      <p:bldP spid="88" grpId="0" animBg="1"/>
      <p:bldP spid="90" grpId="0" animBg="1"/>
      <p:bldP spid="92" grpId="0" animBg="1"/>
      <p:bldP spid="9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5E6BA-2A9C-4D70-BC12-A1F976B42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22"/>
          <a:stretch/>
        </p:blipFill>
        <p:spPr>
          <a:xfrm>
            <a:off x="2071816" y="906109"/>
            <a:ext cx="3038523" cy="282550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514A2-2EE0-4C5E-BA73-E5E6E126A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37"/>
          <a:stretch/>
        </p:blipFill>
        <p:spPr>
          <a:xfrm>
            <a:off x="2071816" y="4112508"/>
            <a:ext cx="3038523" cy="226677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44E95-123C-4ECC-945D-D9AB93E82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408" y="1519287"/>
            <a:ext cx="2974241" cy="382040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994B15-6DE9-4E9B-BD43-C2AB1E6DF680}"/>
              </a:ext>
            </a:extLst>
          </p:cNvPr>
          <p:cNvSpPr/>
          <p:nvPr/>
        </p:nvSpPr>
        <p:spPr>
          <a:xfrm>
            <a:off x="8240269" y="1811465"/>
            <a:ext cx="1086521" cy="3246952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207E87-913E-4B1C-B26A-574D945E0635}"/>
              </a:ext>
            </a:extLst>
          </p:cNvPr>
          <p:cNvSpPr/>
          <p:nvPr/>
        </p:nvSpPr>
        <p:spPr>
          <a:xfrm>
            <a:off x="8240267" y="1596127"/>
            <a:ext cx="853838" cy="215337"/>
          </a:xfrm>
          <a:prstGeom prst="rect">
            <a:avLst/>
          </a:prstGeom>
          <a:solidFill>
            <a:schemeClr val="accent5">
              <a:lumMod val="50000"/>
              <a:alpha val="36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Person</a:t>
            </a:r>
            <a:endParaRPr lang="en-IN" sz="1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B9882-4B55-4076-8B5F-4BAD46F3670E}"/>
              </a:ext>
            </a:extLst>
          </p:cNvPr>
          <p:cNvSpPr/>
          <p:nvPr/>
        </p:nvSpPr>
        <p:spPr>
          <a:xfrm>
            <a:off x="8201768" y="1888304"/>
            <a:ext cx="1086521" cy="3170112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ACD506-F0D7-47D0-A53C-3C6FFAAC886E}"/>
              </a:ext>
            </a:extLst>
          </p:cNvPr>
          <p:cNvSpPr txBox="1"/>
          <p:nvPr/>
        </p:nvSpPr>
        <p:spPr>
          <a:xfrm>
            <a:off x="2924939" y="0"/>
            <a:ext cx="6342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Localization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F409CE-7350-45F8-BDB1-3AACE1FD75F2}"/>
              </a:ext>
            </a:extLst>
          </p:cNvPr>
          <p:cNvSpPr/>
          <p:nvPr/>
        </p:nvSpPr>
        <p:spPr>
          <a:xfrm>
            <a:off x="2661387" y="1740624"/>
            <a:ext cx="2903719" cy="16883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7CEA5D-94F2-4527-B6AB-ED123149C873}"/>
              </a:ext>
            </a:extLst>
          </p:cNvPr>
          <p:cNvSpPr/>
          <p:nvPr/>
        </p:nvSpPr>
        <p:spPr>
          <a:xfrm>
            <a:off x="2526583" y="4769550"/>
            <a:ext cx="3182239" cy="1365501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10229-ABB4-474F-8BC6-CA222F26049A}"/>
              </a:ext>
            </a:extLst>
          </p:cNvPr>
          <p:cNvSpPr txBox="1"/>
          <p:nvPr/>
        </p:nvSpPr>
        <p:spPr>
          <a:xfrm>
            <a:off x="6095999" y="901089"/>
            <a:ext cx="5031421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CNN Learns the generic property of each objects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B13479-4A96-4C25-9874-401E3D76A5D8}"/>
              </a:ext>
            </a:extLst>
          </p:cNvPr>
          <p:cNvSpPr txBox="1"/>
          <p:nvPr/>
        </p:nvSpPr>
        <p:spPr>
          <a:xfrm>
            <a:off x="361127" y="2215480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Car Example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09186-43C7-476A-B51C-E435A729D23B}"/>
              </a:ext>
            </a:extLst>
          </p:cNvPr>
          <p:cNvSpPr txBox="1"/>
          <p:nvPr/>
        </p:nvSpPr>
        <p:spPr>
          <a:xfrm>
            <a:off x="361127" y="509376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Car Example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5BECCF-E220-4205-AAA8-383B638A8336}"/>
              </a:ext>
            </a:extLst>
          </p:cNvPr>
          <p:cNvSpPr txBox="1"/>
          <p:nvPr/>
        </p:nvSpPr>
        <p:spPr>
          <a:xfrm>
            <a:off x="10353505" y="3288694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Person Example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FD058-3CD3-41DC-87CE-96AF0C7680F3}"/>
              </a:ext>
            </a:extLst>
          </p:cNvPr>
          <p:cNvCxnSpPr/>
          <p:nvPr/>
        </p:nvCxnSpPr>
        <p:spPr>
          <a:xfrm>
            <a:off x="6384361" y="5498359"/>
            <a:ext cx="0" cy="128510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ADF01CA-2AC6-4590-A420-4706C82059E7}"/>
              </a:ext>
            </a:extLst>
          </p:cNvPr>
          <p:cNvSpPr/>
          <p:nvPr/>
        </p:nvSpPr>
        <p:spPr>
          <a:xfrm>
            <a:off x="7125072" y="5588558"/>
            <a:ext cx="595591" cy="1037843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41ADB3-0786-4F86-A2BD-92D3CFABCEFD}"/>
              </a:ext>
            </a:extLst>
          </p:cNvPr>
          <p:cNvSpPr/>
          <p:nvPr/>
        </p:nvSpPr>
        <p:spPr>
          <a:xfrm>
            <a:off x="8257262" y="5785229"/>
            <a:ext cx="1052535" cy="699645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C3652C-DC9B-4E5F-96D9-8EBCF2B9E51D}"/>
              </a:ext>
            </a:extLst>
          </p:cNvPr>
          <p:cNvSpPr/>
          <p:nvPr/>
        </p:nvSpPr>
        <p:spPr>
          <a:xfrm>
            <a:off x="9996815" y="5785228"/>
            <a:ext cx="1567990" cy="699645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.</a:t>
            </a:r>
            <a:endParaRPr lang="en-IN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57642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5" grpId="0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E0F4D9-32BE-4D55-8681-4E0AA06016FD}"/>
              </a:ext>
            </a:extLst>
          </p:cNvPr>
          <p:cNvSpPr txBox="1"/>
          <p:nvPr/>
        </p:nvSpPr>
        <p:spPr>
          <a:xfrm>
            <a:off x="1958104" y="2875002"/>
            <a:ext cx="82757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3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45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C4F12B-8B1B-4C6D-93C2-582D1C6754BF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7EDF7-FC87-4DB7-A536-DE217E63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" y="2077353"/>
            <a:ext cx="2286570" cy="18685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6EEFA3-D02C-4BAF-A755-B0471CFB2367}"/>
              </a:ext>
            </a:extLst>
          </p:cNvPr>
          <p:cNvSpPr/>
          <p:nvPr/>
        </p:nvSpPr>
        <p:spPr>
          <a:xfrm>
            <a:off x="4846032" y="2201735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764738E6-70CE-45A1-BBE9-4DE302368E3A}"/>
              </a:ext>
            </a:extLst>
          </p:cNvPr>
          <p:cNvSpPr/>
          <p:nvPr/>
        </p:nvSpPr>
        <p:spPr>
          <a:xfrm rot="5400000">
            <a:off x="4977288" y="2646307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33C0A68-7565-42E7-8716-3603CBB22929}"/>
              </a:ext>
            </a:extLst>
          </p:cNvPr>
          <p:cNvCxnSpPr>
            <a:cxnSpLocks/>
            <a:stCxn id="16" idx="3"/>
            <a:endCxn id="29" idx="0"/>
          </p:cNvCxnSpPr>
          <p:nvPr/>
        </p:nvCxnSpPr>
        <p:spPr>
          <a:xfrm>
            <a:off x="9960180" y="3189773"/>
            <a:ext cx="1235710" cy="1107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F41C2A0-717C-4C3B-96B0-944315A8E0AD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9960180" y="2030777"/>
            <a:ext cx="1235709" cy="1158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12" name="Table 22">
            <a:extLst>
              <a:ext uri="{FF2B5EF4-FFF2-40B4-BE49-F238E27FC236}">
                <a16:creationId xmlns:a16="http://schemas.microsoft.com/office/drawing/2014/main" id="{47F1E00D-A24F-4042-95E8-505F1A073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89396"/>
              </p:ext>
            </p:extLst>
          </p:nvPr>
        </p:nvGraphicFramePr>
        <p:xfrm>
          <a:off x="8321522" y="1761021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FF3D8C-8055-447B-9D08-F76634901BB0}"/>
              </a:ext>
            </a:extLst>
          </p:cNvPr>
          <p:cNvSpPr txBox="1"/>
          <p:nvPr/>
        </p:nvSpPr>
        <p:spPr>
          <a:xfrm>
            <a:off x="5913775" y="4125847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75976E-FE3C-4A93-AE2C-7A210556247A}"/>
              </a:ext>
            </a:extLst>
          </p:cNvPr>
          <p:cNvCxnSpPr>
            <a:cxnSpLocks/>
            <a:stCxn id="45" idx="3"/>
            <a:endCxn id="9" idx="2"/>
          </p:cNvCxnSpPr>
          <p:nvPr/>
        </p:nvCxnSpPr>
        <p:spPr>
          <a:xfrm>
            <a:off x="3934167" y="1778342"/>
            <a:ext cx="1271181" cy="1420625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42D6A4-82B7-4D3D-B54E-9264CBEE0C92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7842138" y="3187710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F13B1-A8BE-496D-AE70-F2BF1FF20220}"/>
              </a:ext>
            </a:extLst>
          </p:cNvPr>
          <p:cNvSpPr/>
          <p:nvPr/>
        </p:nvSpPr>
        <p:spPr>
          <a:xfrm>
            <a:off x="8947665" y="1645085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165A0-2936-410E-A721-A09D7DED880A}"/>
              </a:ext>
            </a:extLst>
          </p:cNvPr>
          <p:cNvSpPr/>
          <p:nvPr/>
        </p:nvSpPr>
        <p:spPr>
          <a:xfrm>
            <a:off x="9095153" y="1726939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E0AC8-B1AB-47AB-B05F-8DD2CC2D9AB8}"/>
              </a:ext>
            </a:extLst>
          </p:cNvPr>
          <p:cNvSpPr/>
          <p:nvPr/>
        </p:nvSpPr>
        <p:spPr>
          <a:xfrm>
            <a:off x="9602912" y="2581370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A959B-966B-4BC9-99BE-874CD0B17182}"/>
              </a:ext>
            </a:extLst>
          </p:cNvPr>
          <p:cNvSpPr txBox="1"/>
          <p:nvPr/>
        </p:nvSpPr>
        <p:spPr>
          <a:xfrm>
            <a:off x="10493229" y="1661445"/>
            <a:ext cx="140532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68C6F2-3C05-4D81-9E98-8CCDA924841B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8654148" y="3189773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6498137-E26F-44DD-ABD6-4E55EFA31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6534375" y="2616352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D83AD-B87D-45B8-BF8E-FA0F2805E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6625298" y="2706610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D7D23D-8153-4A9E-9870-5A311010A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071" y="2796867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B1E670-507C-44D5-83BA-892A85DE3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7109119" y="3099106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526E3E-B050-4BD2-AEFF-4968BE9A3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7217037" y="3196411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61161-9AF6-4A1F-B118-6202E92D215F}"/>
              </a:ext>
            </a:extLst>
          </p:cNvPr>
          <p:cNvCxnSpPr>
            <a:cxnSpLocks/>
          </p:cNvCxnSpPr>
          <p:nvPr/>
        </p:nvCxnSpPr>
        <p:spPr>
          <a:xfrm>
            <a:off x="6819440" y="3482090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375283-EA96-4D8A-8C70-D0F3594A8311}"/>
              </a:ext>
            </a:extLst>
          </p:cNvPr>
          <p:cNvSpPr txBox="1"/>
          <p:nvPr/>
        </p:nvSpPr>
        <p:spPr>
          <a:xfrm>
            <a:off x="10493229" y="4297415"/>
            <a:ext cx="1405321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D29414-94B6-457F-A2EE-2EDFF7F9A2D5}"/>
              </a:ext>
            </a:extLst>
          </p:cNvPr>
          <p:cNvSpPr/>
          <p:nvPr/>
        </p:nvSpPr>
        <p:spPr>
          <a:xfrm>
            <a:off x="4621426" y="1368994"/>
            <a:ext cx="5654589" cy="362313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B3B992-BF84-464F-92FF-20BC28A85F97}"/>
              </a:ext>
            </a:extLst>
          </p:cNvPr>
          <p:cNvSpPr txBox="1"/>
          <p:nvPr/>
        </p:nvSpPr>
        <p:spPr>
          <a:xfrm>
            <a:off x="6453702" y="5021564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Localize Model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EF1500-88ED-4069-ACD3-4BF4854F2BA6}"/>
              </a:ext>
            </a:extLst>
          </p:cNvPr>
          <p:cNvSpPr txBox="1"/>
          <p:nvPr/>
        </p:nvSpPr>
        <p:spPr>
          <a:xfrm rot="5400000">
            <a:off x="5043151" y="3042522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VGG 16</a:t>
            </a:r>
            <a:endParaRPr lang="en-IN" sz="1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97A084F-CC0E-402C-820D-3ACB0FE95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552"/>
          <a:stretch/>
        </p:blipFill>
        <p:spPr>
          <a:xfrm>
            <a:off x="2853166" y="847468"/>
            <a:ext cx="1081001" cy="186174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CC086A-A07F-4026-9868-F330D8DED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83"/>
          <a:stretch/>
        </p:blipFill>
        <p:spPr>
          <a:xfrm>
            <a:off x="2760947" y="3767769"/>
            <a:ext cx="1174093" cy="186174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E6ABB6-9655-44D5-ACC3-09906202F77D}"/>
              </a:ext>
            </a:extLst>
          </p:cNvPr>
          <p:cNvCxnSpPr>
            <a:cxnSpLocks/>
            <a:stCxn id="47" idx="3"/>
            <a:endCxn id="9" idx="2"/>
          </p:cNvCxnSpPr>
          <p:nvPr/>
        </p:nvCxnSpPr>
        <p:spPr>
          <a:xfrm flipV="1">
            <a:off x="3935040" y="3198967"/>
            <a:ext cx="1270308" cy="1499676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4411FE9-8B6F-4DF8-AE03-8B74B21A01B5}"/>
              </a:ext>
            </a:extLst>
          </p:cNvPr>
          <p:cNvCxnSpPr>
            <a:cxnSpLocks/>
          </p:cNvCxnSpPr>
          <p:nvPr/>
        </p:nvCxnSpPr>
        <p:spPr>
          <a:xfrm>
            <a:off x="1137684" y="2077353"/>
            <a:ext cx="0" cy="186852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342991-A7BB-4007-9639-C9886BA822E4}"/>
              </a:ext>
            </a:extLst>
          </p:cNvPr>
          <p:cNvSpPr txBox="1"/>
          <p:nvPr/>
        </p:nvSpPr>
        <p:spPr>
          <a:xfrm>
            <a:off x="484400" y="3996040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599997-1551-4CE3-918D-31115133583E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61324D-1FCE-4DF8-B728-B74183F6AC7A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B6953F-1A62-4211-B14F-AB4533176D94}"/>
              </a:ext>
            </a:extLst>
          </p:cNvPr>
          <p:cNvSpPr txBox="1"/>
          <p:nvPr/>
        </p:nvSpPr>
        <p:spPr>
          <a:xfrm>
            <a:off x="5401840" y="478136"/>
            <a:ext cx="1884490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Pretrained  Model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51E67E-775A-451B-B594-CBA9B437463A}"/>
              </a:ext>
            </a:extLst>
          </p:cNvPr>
          <p:cNvSpPr txBox="1"/>
          <p:nvPr/>
        </p:nvSpPr>
        <p:spPr>
          <a:xfrm>
            <a:off x="2618229" y="5834709"/>
            <a:ext cx="151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Crops + Resize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/>
      <p:bldP spid="16" grpId="0" animBg="1"/>
      <p:bldP spid="18" grpId="0" animBg="1"/>
      <p:bldP spid="19" grpId="0" animBg="1"/>
      <p:bldP spid="20" grpId="0" animBg="1"/>
      <p:bldP spid="29" grpId="0" animBg="1"/>
      <p:bldP spid="36" grpId="0" animBg="1"/>
      <p:bldP spid="41" grpId="0"/>
      <p:bldP spid="43" grpId="0"/>
      <p:bldP spid="60" grpId="0"/>
      <p:bldP spid="62" grpId="0" animBg="1"/>
      <p:bldP spid="64" grpId="0" animBg="1"/>
      <p:bldP spid="66" grpId="0" animBg="1"/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FE316-CE82-44A8-9BF8-6721E93F5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05" y="953461"/>
            <a:ext cx="4449071" cy="2890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27813-9FB9-43F1-990C-529F0301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07" y="978914"/>
            <a:ext cx="4054464" cy="3002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93079-1A9E-4AD1-AA77-C81A274B4BC1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BCA44-BC76-4845-BF52-DFA86BD38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40" y="5030749"/>
            <a:ext cx="1257475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6CDAA-107B-42E9-B008-C3D5D9048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70" y="4710891"/>
            <a:ext cx="1390844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F0D15B-1A1B-4958-8898-BAE87E8F9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98" y="4540366"/>
            <a:ext cx="1143160" cy="1762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E0633-DE0A-4412-B55D-86FF949B00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879"/>
          <a:stretch/>
        </p:blipFill>
        <p:spPr>
          <a:xfrm>
            <a:off x="4840141" y="5074332"/>
            <a:ext cx="905001" cy="694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10D7BC-0901-4543-93E4-DC23BDF663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547"/>
          <a:stretch/>
        </p:blipFill>
        <p:spPr>
          <a:xfrm>
            <a:off x="6660505" y="4459170"/>
            <a:ext cx="1848108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6DD776-2EED-4FA7-B17B-49EF7D9BA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1914" y="4459170"/>
            <a:ext cx="2705478" cy="16290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3D47F5-3EB4-4ABA-A020-77B35EB7B764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1088178" y="3981606"/>
            <a:ext cx="1836761" cy="55876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ED1436-AEDA-4A6F-831D-CE568A741D4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2603792" y="3981606"/>
            <a:ext cx="321147" cy="729285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63FA55-EF1B-488F-B617-60B4E5332B8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924939" y="3981606"/>
            <a:ext cx="1144739" cy="1049143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AE8112-B57B-4172-BC26-D46BBEBA09B8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2924939" y="3981606"/>
            <a:ext cx="2367703" cy="1092726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7A2D99-5D03-4177-B002-70897496937B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7584559" y="3844199"/>
            <a:ext cx="1300482" cy="614971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2DB7EE-C61D-476F-A758-640E682615B1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8885041" y="3844199"/>
            <a:ext cx="1119612" cy="614971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8781F2-78C9-419E-87AE-2702619EE2D4}"/>
              </a:ext>
            </a:extLst>
          </p:cNvPr>
          <p:cNvSpPr txBox="1"/>
          <p:nvPr/>
        </p:nvSpPr>
        <p:spPr>
          <a:xfrm>
            <a:off x="5401840" y="478136"/>
            <a:ext cx="1884490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Pretrained  Model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489FED-80BF-4E55-BE7A-C4C2DBE1E237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0EDC48-1D2A-4C96-81DD-51151B6E3721}"/>
              </a:ext>
            </a:extLst>
          </p:cNvPr>
          <p:cNvSpPr txBox="1"/>
          <p:nvPr/>
        </p:nvSpPr>
        <p:spPr>
          <a:xfrm>
            <a:off x="3750390" y="6104079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C6B02B-DE49-439F-8450-7CD1614B9EDD}"/>
              </a:ext>
            </a:extLst>
          </p:cNvPr>
          <p:cNvSpPr txBox="1"/>
          <p:nvPr/>
        </p:nvSpPr>
        <p:spPr>
          <a:xfrm>
            <a:off x="7518001" y="6105179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784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9736C9-2134-43F3-BA61-B1D5778F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8" y="1118147"/>
            <a:ext cx="4587922" cy="3570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33D567-AADF-49CB-A246-646D3411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35" y="1371601"/>
            <a:ext cx="6093190" cy="3063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43AD3A-A4DB-4D3D-ADD7-C92916BC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0" y="5201615"/>
            <a:ext cx="1114581" cy="1076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75F7B-3E73-4FEC-A7DA-5C7D5AB78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2" y="5358799"/>
            <a:ext cx="828791" cy="762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CE30F-087E-4606-B929-87A4CAC9D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057" y="5435009"/>
            <a:ext cx="619211" cy="60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A50FA-1B2F-4664-A8DA-D4538E2D3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705" y="5330220"/>
            <a:ext cx="771633" cy="819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3E98E-D220-48C6-B7B7-6D9E28656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967" y="5375445"/>
            <a:ext cx="1057423" cy="724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FCF2D-1492-4404-87F5-7DF31852B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1337" y="5394498"/>
            <a:ext cx="924054" cy="704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CD496-405C-441E-A93D-C81ADBD7B7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431"/>
          <a:stretch/>
        </p:blipFill>
        <p:spPr>
          <a:xfrm>
            <a:off x="8618154" y="5367319"/>
            <a:ext cx="742339" cy="685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CDBD0-3690-4E0B-8038-826B76386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369" y="5456419"/>
            <a:ext cx="676369" cy="581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8BC8A5-7ED1-4346-8794-91248B64E0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4471" y="5523103"/>
            <a:ext cx="495369" cy="447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E6C525-39AE-4C68-96AF-6A9246C8E97C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A51B4-9BA6-4158-9A27-AB637F80A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0" y="5204022"/>
            <a:ext cx="1114581" cy="1076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E0FD6F-85A1-491D-A145-A7B23D6B2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2" y="5361206"/>
            <a:ext cx="828791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3D3C1B-EFBC-4DE3-8491-B1D454B86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057" y="5437416"/>
            <a:ext cx="619211" cy="609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98DFE-906C-4B79-B88F-569F926F5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705" y="5332627"/>
            <a:ext cx="771633" cy="819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D91342-81C4-425F-A751-BB3AB1515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967" y="5377852"/>
            <a:ext cx="1057423" cy="724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524D23-C64C-48D1-BAC8-F74502824F19}"/>
              </a:ext>
            </a:extLst>
          </p:cNvPr>
          <p:cNvSpPr txBox="1"/>
          <p:nvPr/>
        </p:nvSpPr>
        <p:spPr>
          <a:xfrm>
            <a:off x="5401840" y="478136"/>
            <a:ext cx="1884490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Pretrained  Model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9C6AA6-9A2F-4E39-B6BF-D7B5AD683033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01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26B9C-917F-471F-8FB6-33432D147EB1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43394-2444-4CB5-9FAB-00A61D30F1CD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459F-4823-4248-A247-2C01E17A86C7}"/>
              </a:ext>
            </a:extLst>
          </p:cNvPr>
          <p:cNvSpPr txBox="1"/>
          <p:nvPr/>
        </p:nvSpPr>
        <p:spPr>
          <a:xfrm>
            <a:off x="4054575" y="478136"/>
            <a:ext cx="4082849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crops + Pretrained  Model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9C1275-D831-4B29-AC89-9D3EE9DE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5" y="1984938"/>
            <a:ext cx="3441385" cy="2548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23A918-89D0-4129-A2F5-3E5D002193E1}"/>
              </a:ext>
            </a:extLst>
          </p:cNvPr>
          <p:cNvSpPr/>
          <p:nvPr/>
        </p:nvSpPr>
        <p:spPr>
          <a:xfrm>
            <a:off x="178615" y="1984938"/>
            <a:ext cx="760144" cy="66669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5F136-C682-4016-AABA-1413CA099471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1A4A9-4043-4BC9-B0A7-5CA50C496542}"/>
              </a:ext>
            </a:extLst>
          </p:cNvPr>
          <p:cNvSpPr txBox="1"/>
          <p:nvPr/>
        </p:nvSpPr>
        <p:spPr>
          <a:xfrm>
            <a:off x="1037764" y="4533591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20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5D8E71-877A-4E67-BFAE-13D7D1DAE84F}"/>
              </a:ext>
            </a:extLst>
          </p:cNvPr>
          <p:cNvSpPr txBox="1"/>
          <p:nvPr/>
        </p:nvSpPr>
        <p:spPr>
          <a:xfrm>
            <a:off x="838200" y="12672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CNN based Ideas for Object detection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B86ADC-96DB-470C-BCBD-E9AFC681D5F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Follow up 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Contents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D3788-590D-4DBA-B16A-3AAC7117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56" y="2227610"/>
            <a:ext cx="1055969" cy="10506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F2D2F7-1414-46CD-895C-C4E57B8C3A6B}"/>
              </a:ext>
            </a:extLst>
          </p:cNvPr>
          <p:cNvSpPr txBox="1"/>
          <p:nvPr/>
        </p:nvSpPr>
        <p:spPr>
          <a:xfrm>
            <a:off x="838200" y="2079531"/>
            <a:ext cx="35175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Over feat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Selective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Edge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2">
                    <a:lumMod val="75000"/>
                  </a:schemeClr>
                </a:solidFill>
              </a:rPr>
              <a:t>Special pyramid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>
                    <a:lumMod val="75000"/>
                  </a:schemeClr>
                </a:solidFill>
              </a:rPr>
              <a:t>Fast RCNN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Faster RCNN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YOLO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SSD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39C46076-2A5D-4023-ABDB-4C5101008B8F}"/>
              </a:ext>
            </a:extLst>
          </p:cNvPr>
          <p:cNvSpPr/>
          <p:nvPr/>
        </p:nvSpPr>
        <p:spPr>
          <a:xfrm>
            <a:off x="4261648" y="2227610"/>
            <a:ext cx="651933" cy="2191137"/>
          </a:xfrm>
          <a:prstGeom prst="rightBrace">
            <a:avLst/>
          </a:prstGeom>
          <a:ln w="28575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59A6-311A-477A-A983-F28184A7456D}"/>
              </a:ext>
            </a:extLst>
          </p:cNvPr>
          <p:cNvSpPr txBox="1"/>
          <p:nvPr/>
        </p:nvSpPr>
        <p:spPr>
          <a:xfrm>
            <a:off x="5038874" y="2955080"/>
            <a:ext cx="2730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+ Classical Based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Region Proposal Paradigm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EC1F5-20C8-451A-9951-8C03B6AF1ACF}"/>
              </a:ext>
            </a:extLst>
          </p:cNvPr>
          <p:cNvSpPr txBox="1"/>
          <p:nvPr/>
        </p:nvSpPr>
        <p:spPr>
          <a:xfrm>
            <a:off x="5038874" y="4482187"/>
            <a:ext cx="2239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CNN Based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Single Shot Paradigm</a:t>
            </a:r>
            <a:endParaRPr lang="en-IN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729963E-23CB-4597-94FA-EF2131A0C09C}"/>
              </a:ext>
            </a:extLst>
          </p:cNvPr>
          <p:cNvSpPr/>
          <p:nvPr/>
        </p:nvSpPr>
        <p:spPr>
          <a:xfrm>
            <a:off x="4261649" y="4566826"/>
            <a:ext cx="651933" cy="477054"/>
          </a:xfrm>
          <a:prstGeom prst="rightBrace">
            <a:avLst/>
          </a:prstGeom>
          <a:ln w="28575">
            <a:prstDash val="sysDot"/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68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79E628-7E5C-4585-9598-547835A1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5" y="1984938"/>
            <a:ext cx="3441385" cy="2548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E6620C-6F71-4F7B-9E34-5E6C61CC7C08}"/>
              </a:ext>
            </a:extLst>
          </p:cNvPr>
          <p:cNvSpPr/>
          <p:nvPr/>
        </p:nvSpPr>
        <p:spPr>
          <a:xfrm>
            <a:off x="178615" y="1984938"/>
            <a:ext cx="760144" cy="66669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E4DF7-1A12-4FED-85F8-19F1A2EA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129" y="1524733"/>
            <a:ext cx="857370" cy="724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43F836-9489-4955-9A94-D52A304A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29" y="4132601"/>
            <a:ext cx="857370" cy="7144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0AC0D3-27AB-4DC6-94C3-A5EA598FDA4A}"/>
              </a:ext>
            </a:extLst>
          </p:cNvPr>
          <p:cNvCxnSpPr>
            <a:cxnSpLocks/>
          </p:cNvCxnSpPr>
          <p:nvPr/>
        </p:nvCxnSpPr>
        <p:spPr>
          <a:xfrm>
            <a:off x="4250814" y="2510894"/>
            <a:ext cx="0" cy="132907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E571DED-FA99-4FCB-A217-1D68F23AB735}"/>
              </a:ext>
            </a:extLst>
          </p:cNvPr>
          <p:cNvSpPr/>
          <p:nvPr/>
        </p:nvSpPr>
        <p:spPr>
          <a:xfrm>
            <a:off x="5038736" y="2191954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C420D57E-F6BE-4B44-9252-53AD3EFF32FF}"/>
              </a:ext>
            </a:extLst>
          </p:cNvPr>
          <p:cNvSpPr/>
          <p:nvPr/>
        </p:nvSpPr>
        <p:spPr>
          <a:xfrm rot="5400000">
            <a:off x="5169992" y="2636526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30BCA6F-F9CE-4533-A636-698DEF9A3880}"/>
              </a:ext>
            </a:extLst>
          </p:cNvPr>
          <p:cNvCxnSpPr>
            <a:cxnSpLocks/>
            <a:stCxn id="27" idx="3"/>
            <a:endCxn id="38" idx="0"/>
          </p:cNvCxnSpPr>
          <p:nvPr/>
        </p:nvCxnSpPr>
        <p:spPr>
          <a:xfrm>
            <a:off x="10152884" y="3179992"/>
            <a:ext cx="1235710" cy="1107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7B54D5A-7C56-4D5B-99AA-6ED55CC67A2C}"/>
              </a:ext>
            </a:extLst>
          </p:cNvPr>
          <p:cNvCxnSpPr>
            <a:cxnSpLocks/>
            <a:stCxn id="27" idx="3"/>
            <a:endCxn id="30" idx="2"/>
          </p:cNvCxnSpPr>
          <p:nvPr/>
        </p:nvCxnSpPr>
        <p:spPr>
          <a:xfrm flipV="1">
            <a:off x="10152884" y="2020996"/>
            <a:ext cx="1235709" cy="1158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2E9D41A-8542-45AB-888E-777A357CE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87442"/>
              </p:ext>
            </p:extLst>
          </p:nvPr>
        </p:nvGraphicFramePr>
        <p:xfrm>
          <a:off x="8514226" y="1751240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391C145-5090-4517-AD0C-12A13D415918}"/>
              </a:ext>
            </a:extLst>
          </p:cNvPr>
          <p:cNvSpPr txBox="1"/>
          <p:nvPr/>
        </p:nvSpPr>
        <p:spPr>
          <a:xfrm>
            <a:off x="6106479" y="4116066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4EC2D6-1BC0-446F-B9F8-A197734C0343}"/>
              </a:ext>
            </a:extLst>
          </p:cNvPr>
          <p:cNvCxnSpPr>
            <a:cxnSpLocks/>
            <a:stCxn id="14" idx="2"/>
            <a:endCxn id="20" idx="2"/>
          </p:cNvCxnSpPr>
          <p:nvPr/>
        </p:nvCxnSpPr>
        <p:spPr>
          <a:xfrm>
            <a:off x="4250814" y="2248734"/>
            <a:ext cx="1147238" cy="940452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2BCCCE-F73F-44DD-8CBA-A3A323109FA8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8034842" y="3177929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439231-A6B5-4E78-A52D-0BA43E09E8BC}"/>
              </a:ext>
            </a:extLst>
          </p:cNvPr>
          <p:cNvSpPr/>
          <p:nvPr/>
        </p:nvSpPr>
        <p:spPr>
          <a:xfrm>
            <a:off x="9140369" y="1635304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A36798-3F7B-46F3-B01B-CB202F351140}"/>
              </a:ext>
            </a:extLst>
          </p:cNvPr>
          <p:cNvSpPr/>
          <p:nvPr/>
        </p:nvSpPr>
        <p:spPr>
          <a:xfrm>
            <a:off x="9287857" y="1717158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608408-D5EC-4CA0-8FA3-DF2E60F2D32A}"/>
              </a:ext>
            </a:extLst>
          </p:cNvPr>
          <p:cNvSpPr/>
          <p:nvPr/>
        </p:nvSpPr>
        <p:spPr>
          <a:xfrm>
            <a:off x="9795616" y="2571589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8223B-3816-4972-93B4-DB44733BDC32}"/>
              </a:ext>
            </a:extLst>
          </p:cNvPr>
          <p:cNvSpPr txBox="1"/>
          <p:nvPr/>
        </p:nvSpPr>
        <p:spPr>
          <a:xfrm>
            <a:off x="10685933" y="1651664"/>
            <a:ext cx="140532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B0B5D3-B5C6-46CB-A419-CCB0C72D187E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8846852" y="3179992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347D6C-C444-47C9-BE08-7544802FD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8" t="2704" r="6106" b="7412"/>
          <a:stretch/>
        </p:blipFill>
        <p:spPr>
          <a:xfrm>
            <a:off x="6727079" y="2606571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DC5BBB4-4305-412B-8DFC-41BDCA80D1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3"/>
          <a:stretch/>
        </p:blipFill>
        <p:spPr>
          <a:xfrm>
            <a:off x="6818002" y="2696829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A9FEE7-A4DE-4341-8BAF-8B9717D9F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775" y="2787086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9A1B738-00FB-430B-AC4E-3CBBA6EBC4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3"/>
          <a:stretch/>
        </p:blipFill>
        <p:spPr>
          <a:xfrm>
            <a:off x="7301823" y="3089325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CF7A918-7C36-4E80-87A4-CAD1E7A51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8" t="2704" r="6106" b="7412"/>
          <a:stretch/>
        </p:blipFill>
        <p:spPr>
          <a:xfrm>
            <a:off x="7409741" y="3186630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18F049-C650-495F-9E06-B10884F38B43}"/>
              </a:ext>
            </a:extLst>
          </p:cNvPr>
          <p:cNvCxnSpPr>
            <a:cxnSpLocks/>
          </p:cNvCxnSpPr>
          <p:nvPr/>
        </p:nvCxnSpPr>
        <p:spPr>
          <a:xfrm>
            <a:off x="7012144" y="3472309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7D8C63F-94A5-4C13-8C91-8DFC752DB4A6}"/>
              </a:ext>
            </a:extLst>
          </p:cNvPr>
          <p:cNvSpPr txBox="1"/>
          <p:nvPr/>
        </p:nvSpPr>
        <p:spPr>
          <a:xfrm>
            <a:off x="10685933" y="4287634"/>
            <a:ext cx="1405321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A13416-16F6-4E5A-8C10-33845DD3300C}"/>
              </a:ext>
            </a:extLst>
          </p:cNvPr>
          <p:cNvSpPr/>
          <p:nvPr/>
        </p:nvSpPr>
        <p:spPr>
          <a:xfrm>
            <a:off x="4814130" y="1359213"/>
            <a:ext cx="5654589" cy="362313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0937CD-97B5-408C-8331-1682D10F7628}"/>
              </a:ext>
            </a:extLst>
          </p:cNvPr>
          <p:cNvSpPr txBox="1"/>
          <p:nvPr/>
        </p:nvSpPr>
        <p:spPr>
          <a:xfrm>
            <a:off x="6646406" y="5011783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Localize Model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EB2DFF-ACC2-4CD5-83B9-08319F36BEB8}"/>
              </a:ext>
            </a:extLst>
          </p:cNvPr>
          <p:cNvSpPr txBox="1"/>
          <p:nvPr/>
        </p:nvSpPr>
        <p:spPr>
          <a:xfrm rot="5400000">
            <a:off x="5235855" y="3032741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VGG 16</a:t>
            </a:r>
            <a:endParaRPr lang="en-IN" sz="1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FC2E47-9C4F-46B1-A3D7-B26EF354418F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V="1">
            <a:off x="4250814" y="3189186"/>
            <a:ext cx="1147238" cy="943415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7DF911C-0B29-4FC7-965F-6A678292C7B7}"/>
              </a:ext>
            </a:extLst>
          </p:cNvPr>
          <p:cNvSpPr txBox="1"/>
          <p:nvPr/>
        </p:nvSpPr>
        <p:spPr>
          <a:xfrm>
            <a:off x="4004209" y="5592656"/>
            <a:ext cx="6707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 to detect multiple size image?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Image size could be of different size. How to tackle CNN constrain?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still have problem of feeding one crop at a time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 there any way to make it End to End 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3BF1AB-1423-4F5D-A729-F1DCDC618F69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96436-4435-43F5-B327-07F51F962164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A0CF5C-DF35-42CD-AA2D-B364029F0BEB}"/>
              </a:ext>
            </a:extLst>
          </p:cNvPr>
          <p:cNvSpPr txBox="1"/>
          <p:nvPr/>
        </p:nvSpPr>
        <p:spPr>
          <a:xfrm>
            <a:off x="4065054" y="478136"/>
            <a:ext cx="4082849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crops + Pretrained  Model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D10D4F-6C60-47F4-AEAD-89074FAB98FB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C7C640-C38F-4E50-AA79-3F89E553B229}"/>
              </a:ext>
            </a:extLst>
          </p:cNvPr>
          <p:cNvSpPr txBox="1"/>
          <p:nvPr/>
        </p:nvSpPr>
        <p:spPr>
          <a:xfrm>
            <a:off x="1037764" y="4533591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D0AD31-E59B-4868-957B-D8D9E93E485B}"/>
              </a:ext>
            </a:extLst>
          </p:cNvPr>
          <p:cNvSpPr txBox="1"/>
          <p:nvPr/>
        </p:nvSpPr>
        <p:spPr>
          <a:xfrm>
            <a:off x="3918732" y="4931203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0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21563 0.00139 L 0.00157 0.11598 L 0.21732 0.1 L 0.00586 0.20394 L 0.21641 0.19167 L 0.01016 0.27639 L 0.21927 0.27084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64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4" grpId="0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0" grpId="0"/>
      <p:bldP spid="41" grpId="0"/>
      <p:bldP spid="46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5B8CE-6EC0-4A8D-9B29-1978A7EF2B2E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3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6E005-CEAE-425E-8739-8EABBC6E4B34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353F8-75F1-4492-B853-7BB3A11377D8}"/>
              </a:ext>
            </a:extLst>
          </p:cNvPr>
          <p:cNvSpPr txBox="1"/>
          <p:nvPr/>
        </p:nvSpPr>
        <p:spPr>
          <a:xfrm>
            <a:off x="10468719" y="467960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DC9CD-CF85-4BEA-AFF8-782D1BFA2B43}"/>
              </a:ext>
            </a:extLst>
          </p:cNvPr>
          <p:cNvSpPr txBox="1"/>
          <p:nvPr/>
        </p:nvSpPr>
        <p:spPr>
          <a:xfrm>
            <a:off x="3269332" y="467960"/>
            <a:ext cx="5653344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crops + Pretrained  Model + Image Pyramid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6003A-839E-4664-A9AE-FCBC2C5B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41" y="2606571"/>
            <a:ext cx="2132165" cy="1579059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A4AD8-AB66-457B-8DF9-E520D17E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50" y="2304981"/>
            <a:ext cx="1884891" cy="1395931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9281F-B7B0-4571-9D93-4990CDE7F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49" y="2086763"/>
            <a:ext cx="1576054" cy="1167209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785B4-3BFC-4B03-BA44-0DDDDA59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40" y="1718465"/>
            <a:ext cx="1487024" cy="1101274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4367F4-6BC3-4189-B53F-726B43E1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36" y="1445936"/>
            <a:ext cx="1267379" cy="938607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E340F7-1B3E-4170-AA7D-D40DF8A0DC81}"/>
              </a:ext>
            </a:extLst>
          </p:cNvPr>
          <p:cNvSpPr/>
          <p:nvPr/>
        </p:nvSpPr>
        <p:spPr>
          <a:xfrm>
            <a:off x="5038736" y="2191954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947AB88E-343E-4CDC-859E-3309C04533FD}"/>
              </a:ext>
            </a:extLst>
          </p:cNvPr>
          <p:cNvSpPr/>
          <p:nvPr/>
        </p:nvSpPr>
        <p:spPr>
          <a:xfrm rot="5400000">
            <a:off x="5169992" y="2636526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6BDD3C-92C0-4362-BC86-71AFD51BDAC4}"/>
              </a:ext>
            </a:extLst>
          </p:cNvPr>
          <p:cNvCxnSpPr>
            <a:cxnSpLocks/>
            <a:stCxn id="20" idx="3"/>
            <a:endCxn id="31" idx="0"/>
          </p:cNvCxnSpPr>
          <p:nvPr/>
        </p:nvCxnSpPr>
        <p:spPr>
          <a:xfrm>
            <a:off x="10152884" y="3179992"/>
            <a:ext cx="1235710" cy="1107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6BB87F1-AE3D-4D75-BE98-DF1319334477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10152884" y="2020996"/>
            <a:ext cx="1235709" cy="1158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63F1048-F79B-4C20-ACB9-CF30A41DB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919388"/>
              </p:ext>
            </p:extLst>
          </p:nvPr>
        </p:nvGraphicFramePr>
        <p:xfrm>
          <a:off x="8514226" y="1751240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C95B03-AB81-49C2-8D22-E904028B81EC}"/>
              </a:ext>
            </a:extLst>
          </p:cNvPr>
          <p:cNvSpPr txBox="1"/>
          <p:nvPr/>
        </p:nvSpPr>
        <p:spPr>
          <a:xfrm>
            <a:off x="6106479" y="4116066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0ECF8-CF8F-4146-8B32-CEEF9290FA3A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8034842" y="3177929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C9DCA-FE10-4817-B92F-90E562175AF7}"/>
              </a:ext>
            </a:extLst>
          </p:cNvPr>
          <p:cNvSpPr/>
          <p:nvPr/>
        </p:nvSpPr>
        <p:spPr>
          <a:xfrm>
            <a:off x="9140369" y="1635304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CF252-80F9-4467-8170-8B7A6E4F74E9}"/>
              </a:ext>
            </a:extLst>
          </p:cNvPr>
          <p:cNvSpPr/>
          <p:nvPr/>
        </p:nvSpPr>
        <p:spPr>
          <a:xfrm>
            <a:off x="9287857" y="1717158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5B10AF-C35C-453A-9B70-3216CAF16E32}"/>
              </a:ext>
            </a:extLst>
          </p:cNvPr>
          <p:cNvSpPr/>
          <p:nvPr/>
        </p:nvSpPr>
        <p:spPr>
          <a:xfrm>
            <a:off x="9795616" y="2571589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C7A69D-6091-4EDD-A85B-E904CA9B2C02}"/>
              </a:ext>
            </a:extLst>
          </p:cNvPr>
          <p:cNvSpPr txBox="1"/>
          <p:nvPr/>
        </p:nvSpPr>
        <p:spPr>
          <a:xfrm>
            <a:off x="10685933" y="1651664"/>
            <a:ext cx="140532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318FF0-618E-4D20-B923-09ACD321BD02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8846852" y="3179992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A05F9A7-211C-47B1-8C8E-D8D6019E61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8" t="2704" r="6106" b="7412"/>
          <a:stretch/>
        </p:blipFill>
        <p:spPr>
          <a:xfrm>
            <a:off x="6727079" y="2606571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65A913-BB03-42A4-ACAA-2B602F1BED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3"/>
          <a:stretch/>
        </p:blipFill>
        <p:spPr>
          <a:xfrm>
            <a:off x="6818002" y="2696829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4528A74-7372-4E9B-94B6-D05D3F84B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775" y="2787086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28529B-20A1-44D3-AC2C-4336D88A30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3"/>
          <a:stretch/>
        </p:blipFill>
        <p:spPr>
          <a:xfrm>
            <a:off x="7301823" y="3089325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9F2BA2-A070-4434-BB63-5DF7933EB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8" t="2704" r="6106" b="7412"/>
          <a:stretch/>
        </p:blipFill>
        <p:spPr>
          <a:xfrm>
            <a:off x="7409741" y="3186630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653051-6001-4F1A-92DC-EE199CF8FA68}"/>
              </a:ext>
            </a:extLst>
          </p:cNvPr>
          <p:cNvCxnSpPr>
            <a:cxnSpLocks/>
          </p:cNvCxnSpPr>
          <p:nvPr/>
        </p:nvCxnSpPr>
        <p:spPr>
          <a:xfrm>
            <a:off x="7012144" y="3472309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D07D1F7-3D99-4D90-8B9D-1A14D8C400D0}"/>
              </a:ext>
            </a:extLst>
          </p:cNvPr>
          <p:cNvSpPr txBox="1"/>
          <p:nvPr/>
        </p:nvSpPr>
        <p:spPr>
          <a:xfrm>
            <a:off x="10685933" y="4287634"/>
            <a:ext cx="1405321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6DF440-290B-40F9-9F0A-4A4E0972505A}"/>
              </a:ext>
            </a:extLst>
          </p:cNvPr>
          <p:cNvSpPr/>
          <p:nvPr/>
        </p:nvSpPr>
        <p:spPr>
          <a:xfrm>
            <a:off x="4814130" y="1359213"/>
            <a:ext cx="5654589" cy="362313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4E707-5CA7-4125-B231-C4883B3DDF93}"/>
              </a:ext>
            </a:extLst>
          </p:cNvPr>
          <p:cNvSpPr txBox="1"/>
          <p:nvPr/>
        </p:nvSpPr>
        <p:spPr>
          <a:xfrm rot="5400000">
            <a:off x="5235855" y="3032741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VGG 16</a:t>
            </a:r>
            <a:endParaRPr lang="en-IN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A13A6D-A6F2-4E14-B578-04EF72673853}"/>
              </a:ext>
            </a:extLst>
          </p:cNvPr>
          <p:cNvSpPr txBox="1"/>
          <p:nvPr/>
        </p:nvSpPr>
        <p:spPr>
          <a:xfrm>
            <a:off x="2357608" y="4059019"/>
            <a:ext cx="1764687" cy="923330"/>
          </a:xfrm>
          <a:prstGeom prst="rect">
            <a:avLst/>
          </a:prstGeom>
          <a:solidFill>
            <a:schemeClr val="accent3">
              <a:lumMod val="50000"/>
              <a:alpha val="2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Pyramid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BA6530A-23DC-45BA-A8DD-F3D6FAAC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" y="2484929"/>
            <a:ext cx="1507103" cy="1116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31DD6DE-C0AB-48FC-9CD3-B17C8F69AB2A}"/>
              </a:ext>
            </a:extLst>
          </p:cNvPr>
          <p:cNvSpPr/>
          <p:nvPr/>
        </p:nvSpPr>
        <p:spPr>
          <a:xfrm>
            <a:off x="2570948" y="1651316"/>
            <a:ext cx="520526" cy="581568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isometricOffAxis1Top">
              <a:rot lat="18600000" lon="18600000" rev="345855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0EF31D1-661F-4403-9277-E5D9AD5889BD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558290" y="3043001"/>
            <a:ext cx="472155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2078DD-C64B-4033-BA64-1E764B0F8276}"/>
              </a:ext>
            </a:extLst>
          </p:cNvPr>
          <p:cNvSpPr txBox="1"/>
          <p:nvPr/>
        </p:nvSpPr>
        <p:spPr>
          <a:xfrm>
            <a:off x="6646406" y="5011783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Localize Model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952A17-A8CC-4547-A6DB-974602B070B1}"/>
              </a:ext>
            </a:extLst>
          </p:cNvPr>
          <p:cNvSpPr txBox="1"/>
          <p:nvPr/>
        </p:nvSpPr>
        <p:spPr>
          <a:xfrm>
            <a:off x="1074295" y="988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 to detect multiple size image?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201DB4-7A98-496C-B14A-1529B1060F46}"/>
              </a:ext>
            </a:extLst>
          </p:cNvPr>
          <p:cNvSpPr txBox="1"/>
          <p:nvPr/>
        </p:nvSpPr>
        <p:spPr>
          <a:xfrm>
            <a:off x="4814130" y="5572559"/>
            <a:ext cx="6219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Image size could be of different size. How to tackle CNN constrain?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still have problem of feeding one crop at a time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 there any way to make it End to End ?</a:t>
            </a:r>
          </a:p>
        </p:txBody>
      </p:sp>
    </p:spTree>
    <p:extLst>
      <p:ext uri="{BB962C8B-B14F-4D97-AF65-F5344CB8AC3E}">
        <p14:creationId xmlns:p14="http://schemas.microsoft.com/office/powerpoint/2010/main" val="174480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3" grpId="0" animBg="1"/>
      <p:bldP spid="14" grpId="0" animBg="1"/>
      <p:bldP spid="18" grpId="0"/>
      <p:bldP spid="20" grpId="0" animBg="1"/>
      <p:bldP spid="21" grpId="0" animBg="1"/>
      <p:bldP spid="22" grpId="0" animBg="1"/>
      <p:bldP spid="23" grpId="0" animBg="1"/>
      <p:bldP spid="31" grpId="0" animBg="1"/>
      <p:bldP spid="32" grpId="0" animBg="1"/>
      <p:bldP spid="33" grpId="0"/>
      <p:bldP spid="34" grpId="0" animBg="1"/>
      <p:bldP spid="36" grpId="0" animBg="1"/>
      <p:bldP spid="38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E6017E-8398-4855-92CB-BF89DB6C8DA6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9BA29-17DD-4CA3-983F-1C82AB809A7D}"/>
              </a:ext>
            </a:extLst>
          </p:cNvPr>
          <p:cNvSpPr txBox="1"/>
          <p:nvPr/>
        </p:nvSpPr>
        <p:spPr>
          <a:xfrm>
            <a:off x="9134334" y="304074"/>
            <a:ext cx="2768600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Constrain of 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2DEBE-ED14-42E2-AB2D-4EC4CF6FF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1" y="2601629"/>
            <a:ext cx="1281445" cy="137920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scene3d>
            <a:camera prst="isometricRightUp">
              <a:rot lat="1200000" lon="17700000" rev="0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171697-9092-46FD-BBDB-169BF54F1B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5"/>
          <a:stretch/>
        </p:blipFill>
        <p:spPr>
          <a:xfrm>
            <a:off x="1877626" y="2190483"/>
            <a:ext cx="1602454" cy="2014081"/>
          </a:xfrm>
          <a:prstGeom prst="rect">
            <a:avLst/>
          </a:prstGeom>
          <a:scene3d>
            <a:camera prst="orthographicFront">
              <a:rot lat="0" lon="21594000" rev="0"/>
            </a:camera>
            <a:lightRig rig="threePt" dir="t"/>
          </a:scene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500216-649F-4676-9B59-085D2C122B90}"/>
              </a:ext>
            </a:extLst>
          </p:cNvPr>
          <p:cNvSpPr/>
          <p:nvPr/>
        </p:nvSpPr>
        <p:spPr>
          <a:xfrm>
            <a:off x="2968948" y="2519805"/>
            <a:ext cx="1602454" cy="1175628"/>
          </a:xfrm>
          <a:prstGeom prst="rect">
            <a:avLst/>
          </a:prstGeom>
          <a:solidFill>
            <a:schemeClr val="tx1">
              <a:lumMod val="75000"/>
              <a:alpha val="56000"/>
            </a:schemeClr>
          </a:solidFill>
          <a:ln>
            <a:solidFill>
              <a:schemeClr val="tx1">
                <a:lumMod val="75000"/>
                <a:alpha val="84000"/>
              </a:schemeClr>
            </a:solidFill>
          </a:ln>
          <a:scene3d>
            <a:camera prst="isometricLeftDown">
              <a:rot lat="1200000" lon="17400000" rev="0"/>
            </a:camera>
            <a:lightRig rig="threePt" dir="t"/>
          </a:scene3d>
          <a:sp3d>
            <a:bevelT w="0" h="127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50E66-4D32-4CF7-B401-F4C57A311115}"/>
              </a:ext>
            </a:extLst>
          </p:cNvPr>
          <p:cNvSpPr txBox="1"/>
          <p:nvPr/>
        </p:nvSpPr>
        <p:spPr>
          <a:xfrm>
            <a:off x="2107769" y="402475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32 x 32 x 3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05DDF-328E-4698-8B1B-EA677C13BB56}"/>
              </a:ext>
            </a:extLst>
          </p:cNvPr>
          <p:cNvSpPr/>
          <p:nvPr/>
        </p:nvSpPr>
        <p:spPr>
          <a:xfrm>
            <a:off x="5927720" y="2496602"/>
            <a:ext cx="823868" cy="79462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21272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694480-AAC5-4D68-9546-AA5D93107400}"/>
              </a:ext>
            </a:extLst>
          </p:cNvPr>
          <p:cNvSpPr txBox="1"/>
          <p:nvPr/>
        </p:nvSpPr>
        <p:spPr>
          <a:xfrm>
            <a:off x="4436838" y="3014033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24E251-0C58-44B6-8115-FC8CE9625CA0}"/>
              </a:ext>
            </a:extLst>
          </p:cNvPr>
          <p:cNvCxnSpPr>
            <a:cxnSpLocks/>
          </p:cNvCxnSpPr>
          <p:nvPr/>
        </p:nvCxnSpPr>
        <p:spPr>
          <a:xfrm>
            <a:off x="4257675" y="2948187"/>
            <a:ext cx="1200018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C03ECC-C41E-4801-A08F-F04CF846EBE4}"/>
              </a:ext>
            </a:extLst>
          </p:cNvPr>
          <p:cNvSpPr txBox="1"/>
          <p:nvPr/>
        </p:nvSpPr>
        <p:spPr>
          <a:xfrm>
            <a:off x="4653189" y="2334779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2F3926-003F-4F48-AED8-8E7AA792CEF6}"/>
              </a:ext>
            </a:extLst>
          </p:cNvPr>
          <p:cNvSpPr txBox="1"/>
          <p:nvPr/>
        </p:nvSpPr>
        <p:spPr>
          <a:xfrm>
            <a:off x="5391743" y="402475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28 x 28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7FCE7-2746-417E-9F02-1FC58ACBFCCF}"/>
              </a:ext>
            </a:extLst>
          </p:cNvPr>
          <p:cNvSpPr txBox="1"/>
          <p:nvPr/>
        </p:nvSpPr>
        <p:spPr>
          <a:xfrm>
            <a:off x="4432034" y="3429646"/>
            <a:ext cx="740908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 x k x c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3E4CF8-F014-4657-9720-5389BCD15352}"/>
              </a:ext>
            </a:extLst>
          </p:cNvPr>
          <p:cNvSpPr txBox="1"/>
          <p:nvPr/>
        </p:nvSpPr>
        <p:spPr>
          <a:xfrm>
            <a:off x="2126207" y="435407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  x  n  x  c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0968C2-986D-46F5-ACB6-F38A7D8FCD55}"/>
              </a:ext>
            </a:extLst>
          </p:cNvPr>
          <p:cNvSpPr txBox="1"/>
          <p:nvPr/>
        </p:nvSpPr>
        <p:spPr>
          <a:xfrm>
            <a:off x="5406592" y="4386608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(n – k) x (n - k)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E1A5E6-FEB7-4E8E-9F76-C615A3474FC9}"/>
              </a:ext>
            </a:extLst>
          </p:cNvPr>
          <p:cNvSpPr txBox="1"/>
          <p:nvPr/>
        </p:nvSpPr>
        <p:spPr>
          <a:xfrm>
            <a:off x="4609992" y="1991490"/>
            <a:ext cx="569009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481929-F7BE-46FF-8E3A-C2D72ACB38B6}"/>
              </a:ext>
            </a:extLst>
          </p:cNvPr>
          <p:cNvSpPr txBox="1"/>
          <p:nvPr/>
        </p:nvSpPr>
        <p:spPr>
          <a:xfrm>
            <a:off x="6751588" y="4373808"/>
            <a:ext cx="56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x m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C247D4-0C3B-470E-818B-91844D196C87}"/>
              </a:ext>
            </a:extLst>
          </p:cNvPr>
          <p:cNvSpPr txBox="1"/>
          <p:nvPr/>
        </p:nvSpPr>
        <p:spPr>
          <a:xfrm>
            <a:off x="489829" y="919509"/>
            <a:ext cx="642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Calculation of input and output shape of a convolution network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EA1D19-D02F-4230-B4C6-364F5B033D43}"/>
              </a:ext>
            </a:extLst>
          </p:cNvPr>
          <p:cNvSpPr/>
          <p:nvPr/>
        </p:nvSpPr>
        <p:spPr>
          <a:xfrm>
            <a:off x="489830" y="1695359"/>
            <a:ext cx="7372322" cy="346857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D51B-00B2-452E-B467-9768D3A3AE2B}"/>
              </a:ext>
            </a:extLst>
          </p:cNvPr>
          <p:cNvSpPr txBox="1"/>
          <p:nvPr/>
        </p:nvSpPr>
        <p:spPr>
          <a:xfrm>
            <a:off x="8426652" y="1616723"/>
            <a:ext cx="2170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 x n x c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input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 x k x c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filter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padding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Strides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8BF9A3-37A4-445A-87FD-A65B83FAE029}"/>
              </a:ext>
            </a:extLst>
          </p:cNvPr>
          <p:cNvSpPr txBox="1"/>
          <p:nvPr/>
        </p:nvSpPr>
        <p:spPr>
          <a:xfrm>
            <a:off x="8875092" y="3026507"/>
            <a:ext cx="73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 = 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0F8FAA-1609-4864-9E2C-FA1D6FEBF7E5}"/>
              </a:ext>
            </a:extLst>
          </p:cNvPr>
          <p:cNvSpPr txBox="1"/>
          <p:nvPr/>
        </p:nvSpPr>
        <p:spPr>
          <a:xfrm>
            <a:off x="9087843" y="2906454"/>
            <a:ext cx="217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 – k + 2p  + 1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0BA68F-7228-4F99-A305-FEFFDA3B74AB}"/>
              </a:ext>
            </a:extLst>
          </p:cNvPr>
          <p:cNvSpPr txBox="1"/>
          <p:nvPr/>
        </p:nvSpPr>
        <p:spPr>
          <a:xfrm>
            <a:off x="9625185" y="3146560"/>
            <a:ext cx="73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64F45C-CACE-4F0E-B2AB-5CE3C22B1593}"/>
              </a:ext>
            </a:extLst>
          </p:cNvPr>
          <p:cNvCxnSpPr>
            <a:cxnSpLocks/>
          </p:cNvCxnSpPr>
          <p:nvPr/>
        </p:nvCxnSpPr>
        <p:spPr>
          <a:xfrm>
            <a:off x="9528905" y="3237686"/>
            <a:ext cx="932290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11FCADF-5C5F-4335-AB6B-CA371D3527B4}"/>
              </a:ext>
            </a:extLst>
          </p:cNvPr>
          <p:cNvSpPr/>
          <p:nvPr/>
        </p:nvSpPr>
        <p:spPr>
          <a:xfrm>
            <a:off x="8717979" y="2885550"/>
            <a:ext cx="2333766" cy="68122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726B1-D060-4018-9E6C-CD717779E27C}"/>
              </a:ext>
            </a:extLst>
          </p:cNvPr>
          <p:cNvSpPr txBox="1"/>
          <p:nvPr/>
        </p:nvSpPr>
        <p:spPr>
          <a:xfrm>
            <a:off x="8426652" y="919509"/>
            <a:ext cx="2746172" cy="64633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Output when image and filter are square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2239DD-DB26-4938-A3A9-421405E0B151}"/>
              </a:ext>
            </a:extLst>
          </p:cNvPr>
          <p:cNvSpPr txBox="1"/>
          <p:nvPr/>
        </p:nvSpPr>
        <p:spPr>
          <a:xfrm>
            <a:off x="8426651" y="3897338"/>
            <a:ext cx="2746173" cy="646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Output when image and filter are non square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6D88E0-9496-48E4-9091-D7D7C0B2A973}"/>
              </a:ext>
            </a:extLst>
          </p:cNvPr>
          <p:cNvSpPr txBox="1"/>
          <p:nvPr/>
        </p:nvSpPr>
        <p:spPr>
          <a:xfrm>
            <a:off x="8720488" y="4563121"/>
            <a:ext cx="2359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x 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x c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input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x k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x c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filter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padding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Strides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95F38B-9784-4911-A2BE-5B4B65B44365}"/>
              </a:ext>
            </a:extLst>
          </p:cNvPr>
          <p:cNvSpPr txBox="1"/>
          <p:nvPr/>
        </p:nvSpPr>
        <p:spPr>
          <a:xfrm>
            <a:off x="6222379" y="6036321"/>
            <a:ext cx="73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accent5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91FBB-8494-4765-8030-C2928FD25C69}"/>
              </a:ext>
            </a:extLst>
          </p:cNvPr>
          <p:cNvSpPr txBox="1"/>
          <p:nvPr/>
        </p:nvSpPr>
        <p:spPr>
          <a:xfrm>
            <a:off x="6363811" y="5914171"/>
            <a:ext cx="217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</a:t>
            </a:r>
            <a:r>
              <a:rPr lang="en-US" baseline="-25000" dirty="0">
                <a:solidFill>
                  <a:schemeClr val="accent5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– k</a:t>
            </a:r>
            <a:r>
              <a:rPr lang="en-US" baseline="-25000" dirty="0">
                <a:solidFill>
                  <a:schemeClr val="accent5">
                    <a:lumMod val="75000"/>
                  </a:schemeClr>
                </a:solidFill>
              </a:rPr>
              <a:t>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+ 2p  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2186D-6705-4F45-B946-F6F2CA509937}"/>
              </a:ext>
            </a:extLst>
          </p:cNvPr>
          <p:cNvSpPr txBox="1"/>
          <p:nvPr/>
        </p:nvSpPr>
        <p:spPr>
          <a:xfrm>
            <a:off x="7087428" y="6156374"/>
            <a:ext cx="73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244D93-F75A-48D1-A224-1090C17939A9}"/>
              </a:ext>
            </a:extLst>
          </p:cNvPr>
          <p:cNvCxnSpPr>
            <a:cxnSpLocks/>
          </p:cNvCxnSpPr>
          <p:nvPr/>
        </p:nvCxnSpPr>
        <p:spPr>
          <a:xfrm>
            <a:off x="6916075" y="6268404"/>
            <a:ext cx="106587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BCF4845-BC92-47C6-B844-71EF94A274D3}"/>
              </a:ext>
            </a:extLst>
          </p:cNvPr>
          <p:cNvSpPr/>
          <p:nvPr/>
        </p:nvSpPr>
        <p:spPr>
          <a:xfrm>
            <a:off x="6180222" y="5895364"/>
            <a:ext cx="2333766" cy="68122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FA1BA3-41DB-457C-BA1B-07080280A665}"/>
              </a:ext>
            </a:extLst>
          </p:cNvPr>
          <p:cNvSpPr txBox="1"/>
          <p:nvPr/>
        </p:nvSpPr>
        <p:spPr>
          <a:xfrm>
            <a:off x="8788436" y="6054841"/>
            <a:ext cx="73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C44F49-1860-474E-B4A9-1F11F2DE5F33}"/>
              </a:ext>
            </a:extLst>
          </p:cNvPr>
          <p:cNvSpPr txBox="1"/>
          <p:nvPr/>
        </p:nvSpPr>
        <p:spPr>
          <a:xfrm>
            <a:off x="8907427" y="5935241"/>
            <a:ext cx="217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</a:t>
            </a:r>
            <a:r>
              <a:rPr lang="en-US" baseline="-25000" dirty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– k</a:t>
            </a:r>
            <a:r>
              <a:rPr lang="en-US" baseline="-25000" dirty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+ 2p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31F59A-00C2-4CBE-8FEB-C41C573C942A}"/>
              </a:ext>
            </a:extLst>
          </p:cNvPr>
          <p:cNvSpPr txBox="1"/>
          <p:nvPr/>
        </p:nvSpPr>
        <p:spPr>
          <a:xfrm>
            <a:off x="9653485" y="6174894"/>
            <a:ext cx="73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31A6AA-36D2-474D-9A51-21F377FD9912}"/>
              </a:ext>
            </a:extLst>
          </p:cNvPr>
          <p:cNvCxnSpPr>
            <a:cxnSpLocks/>
          </p:cNvCxnSpPr>
          <p:nvPr/>
        </p:nvCxnSpPr>
        <p:spPr>
          <a:xfrm>
            <a:off x="9410700" y="6286924"/>
            <a:ext cx="113730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4BA29B2-7EC9-4680-B81F-ECBCD67C24B0}"/>
              </a:ext>
            </a:extLst>
          </p:cNvPr>
          <p:cNvSpPr/>
          <p:nvPr/>
        </p:nvSpPr>
        <p:spPr>
          <a:xfrm>
            <a:off x="8746279" y="5913884"/>
            <a:ext cx="2333766" cy="68122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D7702CA-1C97-4571-A2F5-F706567783E2}"/>
              </a:ext>
            </a:extLst>
          </p:cNvPr>
          <p:cNvSpPr txBox="1"/>
          <p:nvPr/>
        </p:nvSpPr>
        <p:spPr>
          <a:xfrm>
            <a:off x="10502160" y="6025121"/>
            <a:ext cx="621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+ 1</a:t>
            </a:r>
            <a:endParaRPr lang="en-IN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B54A9F-E4C5-4D30-AD44-365DEDEDDB50}"/>
              </a:ext>
            </a:extLst>
          </p:cNvPr>
          <p:cNvSpPr txBox="1"/>
          <p:nvPr/>
        </p:nvSpPr>
        <p:spPr>
          <a:xfrm>
            <a:off x="7947855" y="6025121"/>
            <a:ext cx="621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+ 1</a:t>
            </a:r>
            <a:endParaRPr lang="en-IN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68E4630-0933-4F80-BAED-8497E0383B16}"/>
              </a:ext>
            </a:extLst>
          </p:cNvPr>
          <p:cNvCxnSpPr>
            <a:cxnSpLocks/>
          </p:cNvCxnSpPr>
          <p:nvPr/>
        </p:nvCxnSpPr>
        <p:spPr>
          <a:xfrm>
            <a:off x="8134350" y="847725"/>
            <a:ext cx="0" cy="4829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10627B4-3B0A-422B-8C91-CE8EA6A9C8A3}"/>
              </a:ext>
            </a:extLst>
          </p:cNvPr>
          <p:cNvCxnSpPr>
            <a:cxnSpLocks/>
          </p:cNvCxnSpPr>
          <p:nvPr/>
        </p:nvCxnSpPr>
        <p:spPr>
          <a:xfrm>
            <a:off x="4135798" y="2297310"/>
            <a:ext cx="0" cy="1131690"/>
          </a:xfrm>
          <a:prstGeom prst="straightConnector1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0A07BDC-6CF2-40EB-AA75-1BECE87ED67F}"/>
              </a:ext>
            </a:extLst>
          </p:cNvPr>
          <p:cNvCxnSpPr>
            <a:cxnSpLocks/>
          </p:cNvCxnSpPr>
          <p:nvPr/>
        </p:nvCxnSpPr>
        <p:spPr>
          <a:xfrm flipH="1">
            <a:off x="3560098" y="3480253"/>
            <a:ext cx="555598" cy="544502"/>
          </a:xfrm>
          <a:prstGeom prst="straightConnector1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EBC07D-C463-49EE-8F1C-EA0F5F72E331}"/>
              </a:ext>
            </a:extLst>
          </p:cNvPr>
          <p:cNvCxnSpPr>
            <a:cxnSpLocks/>
          </p:cNvCxnSpPr>
          <p:nvPr/>
        </p:nvCxnSpPr>
        <p:spPr>
          <a:xfrm flipH="1">
            <a:off x="3274278" y="4024755"/>
            <a:ext cx="251113" cy="0"/>
          </a:xfrm>
          <a:prstGeom prst="straightConnector1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75384FF-AA63-49D4-838A-A1E31B181F41}"/>
              </a:ext>
            </a:extLst>
          </p:cNvPr>
          <p:cNvSpPr txBox="1"/>
          <p:nvPr/>
        </p:nvSpPr>
        <p:spPr>
          <a:xfrm>
            <a:off x="4636687" y="520652"/>
            <a:ext cx="3087069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What is the CNN constrain?</a:t>
            </a:r>
            <a:endParaRPr lang="en-IN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/>
      <p:bldP spid="16" grpId="0" animBg="1"/>
      <p:bldP spid="17" grpId="0" animBg="1"/>
      <p:bldP spid="19" grpId="0"/>
      <p:bldP spid="20" grpId="0"/>
      <p:bldP spid="22" grpId="0" animBg="1"/>
      <p:bldP spid="24" grpId="0"/>
      <p:bldP spid="26" grpId="0"/>
      <p:bldP spid="28" grpId="0" animBg="1"/>
      <p:bldP spid="30" grpId="0"/>
      <p:bldP spid="32" grpId="0"/>
      <p:bldP spid="21" grpId="0"/>
      <p:bldP spid="25" grpId="0"/>
      <p:bldP spid="27" grpId="0"/>
      <p:bldP spid="29" grpId="0"/>
      <p:bldP spid="34" grpId="0" animBg="1"/>
      <p:bldP spid="35" grpId="0" animBg="1"/>
      <p:bldP spid="36" grpId="0"/>
      <p:bldP spid="42" grpId="0"/>
      <p:bldP spid="43" grpId="0"/>
      <p:bldP spid="44" grpId="0"/>
      <p:bldP spid="56" grpId="0"/>
      <p:bldP spid="57" grpId="0"/>
      <p:bldP spid="58" grpId="0"/>
      <p:bldP spid="64" grpId="0"/>
      <p:bldP spid="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BF34778-A7DF-44EF-B7AA-D2F24599080E}"/>
              </a:ext>
            </a:extLst>
          </p:cNvPr>
          <p:cNvSpPr/>
          <p:nvPr/>
        </p:nvSpPr>
        <p:spPr>
          <a:xfrm>
            <a:off x="3567119" y="742925"/>
            <a:ext cx="8335815" cy="284340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EB8CA-CB91-4114-9D75-1D1040F92F15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262C1-5CB5-4AAE-87F9-F95CA72EAE3B}"/>
              </a:ext>
            </a:extLst>
          </p:cNvPr>
          <p:cNvSpPr txBox="1"/>
          <p:nvPr/>
        </p:nvSpPr>
        <p:spPr>
          <a:xfrm>
            <a:off x="9134334" y="304074"/>
            <a:ext cx="2768600" cy="369332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Constrain of 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051D-19D6-455D-9DCF-13E35A90D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" y="1685584"/>
            <a:ext cx="1281445" cy="137920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scene3d>
            <a:camera prst="isometricRightUp">
              <a:rot lat="1200000" lon="17700000" rev="0"/>
            </a:camera>
            <a:lightRig rig="threePt" dir="t"/>
          </a:scene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0D3D6-35A5-4463-B515-141B9F53C6DB}"/>
              </a:ext>
            </a:extLst>
          </p:cNvPr>
          <p:cNvSpPr/>
          <p:nvPr/>
        </p:nvSpPr>
        <p:spPr>
          <a:xfrm>
            <a:off x="5223578" y="1500179"/>
            <a:ext cx="823868" cy="79462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21272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DBD542-9251-4591-B3C8-29030F6F7C4C}"/>
              </a:ext>
            </a:extLst>
          </p:cNvPr>
          <p:cNvSpPr/>
          <p:nvPr/>
        </p:nvSpPr>
        <p:spPr>
          <a:xfrm>
            <a:off x="7700326" y="1491167"/>
            <a:ext cx="623889" cy="516264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621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63C5D-2635-4257-A5C5-F35EABE61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5"/>
          <a:stretch/>
        </p:blipFill>
        <p:spPr>
          <a:xfrm>
            <a:off x="1173484" y="1194060"/>
            <a:ext cx="1602454" cy="2014081"/>
          </a:xfrm>
          <a:prstGeom prst="rect">
            <a:avLst/>
          </a:prstGeom>
          <a:scene3d>
            <a:camera prst="orthographicFront">
              <a:rot lat="0" lon="21594000" rev="0"/>
            </a:camera>
            <a:lightRig rig="threePt" dir="t"/>
          </a:scene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C3BA18-5C18-436B-88ED-5CC161D65F43}"/>
              </a:ext>
            </a:extLst>
          </p:cNvPr>
          <p:cNvSpPr/>
          <p:nvPr/>
        </p:nvSpPr>
        <p:spPr>
          <a:xfrm>
            <a:off x="2264806" y="1523382"/>
            <a:ext cx="1602454" cy="1175628"/>
          </a:xfrm>
          <a:prstGeom prst="rect">
            <a:avLst/>
          </a:prstGeom>
          <a:solidFill>
            <a:schemeClr val="tx1">
              <a:lumMod val="75000"/>
              <a:alpha val="56000"/>
            </a:schemeClr>
          </a:solidFill>
          <a:ln>
            <a:solidFill>
              <a:schemeClr val="tx1">
                <a:lumMod val="75000"/>
                <a:alpha val="84000"/>
              </a:schemeClr>
            </a:solidFill>
          </a:ln>
          <a:scene3d>
            <a:camera prst="isometricLeftDown">
              <a:rot lat="1200000" lon="17400000" rev="0"/>
            </a:camera>
            <a:lightRig rig="threePt" dir="t"/>
          </a:scene3d>
          <a:sp3d>
            <a:bevelT w="0" h="127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E4173F-78BF-4FB8-B948-BB90C8336C68}"/>
              </a:ext>
            </a:extLst>
          </p:cNvPr>
          <p:cNvSpPr txBox="1"/>
          <p:nvPr/>
        </p:nvSpPr>
        <p:spPr>
          <a:xfrm>
            <a:off x="3732696" y="2017610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CAD9FC-6345-4EF9-A5D5-6C11E45BA64A}"/>
              </a:ext>
            </a:extLst>
          </p:cNvPr>
          <p:cNvCxnSpPr>
            <a:cxnSpLocks/>
          </p:cNvCxnSpPr>
          <p:nvPr/>
        </p:nvCxnSpPr>
        <p:spPr>
          <a:xfrm>
            <a:off x="3431655" y="1951764"/>
            <a:ext cx="1321896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BFD6D3-2C38-4BB2-8133-96F671E53B47}"/>
              </a:ext>
            </a:extLst>
          </p:cNvPr>
          <p:cNvSpPr txBox="1"/>
          <p:nvPr/>
        </p:nvSpPr>
        <p:spPr>
          <a:xfrm>
            <a:off x="3949047" y="1338356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EFB44-7057-4A0C-8CCA-03C949E5BF9E}"/>
              </a:ext>
            </a:extLst>
          </p:cNvPr>
          <p:cNvSpPr txBox="1"/>
          <p:nvPr/>
        </p:nvSpPr>
        <p:spPr>
          <a:xfrm>
            <a:off x="4687601" y="302833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28 x 28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6352BA-69E4-4927-BB31-C3248ACABCE4}"/>
              </a:ext>
            </a:extLst>
          </p:cNvPr>
          <p:cNvSpPr txBox="1"/>
          <p:nvPr/>
        </p:nvSpPr>
        <p:spPr>
          <a:xfrm>
            <a:off x="6170220" y="1379967"/>
            <a:ext cx="1098570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B15210-2B9E-47C0-8180-A6B9CBFFDF17}"/>
              </a:ext>
            </a:extLst>
          </p:cNvPr>
          <p:cNvCxnSpPr>
            <a:cxnSpLocks/>
          </p:cNvCxnSpPr>
          <p:nvPr/>
        </p:nvCxnSpPr>
        <p:spPr>
          <a:xfrm>
            <a:off x="6170220" y="1933965"/>
            <a:ext cx="1098570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69A6D3-2E89-40E7-A506-912B0AB90DE8}"/>
              </a:ext>
            </a:extLst>
          </p:cNvPr>
          <p:cNvSpPr txBox="1"/>
          <p:nvPr/>
        </p:nvSpPr>
        <p:spPr>
          <a:xfrm>
            <a:off x="6519224" y="193707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x 2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463C21-CBBA-44BC-9CB7-07D99976D72D}"/>
              </a:ext>
            </a:extLst>
          </p:cNvPr>
          <p:cNvSpPr txBox="1"/>
          <p:nvPr/>
        </p:nvSpPr>
        <p:spPr>
          <a:xfrm>
            <a:off x="7161015" y="302833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14 x 14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368924-01AA-47B2-9D5D-19B0F2049053}"/>
              </a:ext>
            </a:extLst>
          </p:cNvPr>
          <p:cNvSpPr txBox="1"/>
          <p:nvPr/>
        </p:nvSpPr>
        <p:spPr>
          <a:xfrm>
            <a:off x="1403627" y="3028332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32 x 32 x 3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72FFA7-842F-4C38-AC73-9596BF44BFE8}"/>
              </a:ext>
            </a:extLst>
          </p:cNvPr>
          <p:cNvSpPr/>
          <p:nvPr/>
        </p:nvSpPr>
        <p:spPr>
          <a:xfrm>
            <a:off x="9406739" y="1178624"/>
            <a:ext cx="259197" cy="2014082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ED9A9-F908-48CF-ABC8-03AD56A6D97F}"/>
              </a:ext>
            </a:extLst>
          </p:cNvPr>
          <p:cNvSpPr/>
          <p:nvPr/>
        </p:nvSpPr>
        <p:spPr>
          <a:xfrm>
            <a:off x="10183329" y="1173322"/>
            <a:ext cx="273788" cy="2031529"/>
          </a:xfrm>
          <a:prstGeom prst="rect">
            <a:avLst/>
          </a:prstGeom>
          <a:solidFill>
            <a:schemeClr val="accent5">
              <a:lumMod val="60000"/>
              <a:lumOff val="40000"/>
              <a:alpha val="8000"/>
            </a:schemeClr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3CB47663-068A-416B-9050-F07C90D2B912}"/>
              </a:ext>
            </a:extLst>
          </p:cNvPr>
          <p:cNvGraphicFramePr>
            <a:graphicFrameLocks noGrp="1"/>
          </p:cNvGraphicFramePr>
          <p:nvPr/>
        </p:nvGraphicFramePr>
        <p:xfrm>
          <a:off x="11051988" y="1238882"/>
          <a:ext cx="243914" cy="1558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914">
                  <a:extLst>
                    <a:ext uri="{9D8B030D-6E8A-4147-A177-3AD203B41FA5}">
                      <a16:colId xmlns:a16="http://schemas.microsoft.com/office/drawing/2014/main" val="1512038069"/>
                    </a:ext>
                  </a:extLst>
                </a:gridCol>
              </a:tblGrid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4276793617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2199105596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271107013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326102220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15223328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93258516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933054698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1134030624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BE3803A-3E64-4396-A4A0-53FBB0DBD2C1}"/>
              </a:ext>
            </a:extLst>
          </p:cNvPr>
          <p:cNvCxnSpPr>
            <a:cxnSpLocks/>
          </p:cNvCxnSpPr>
          <p:nvPr/>
        </p:nvCxnSpPr>
        <p:spPr>
          <a:xfrm>
            <a:off x="8469417" y="1916321"/>
            <a:ext cx="85270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DED102-86FD-4D4F-AFC7-4D4E1A52A8C1}"/>
              </a:ext>
            </a:extLst>
          </p:cNvPr>
          <p:cNvCxnSpPr>
            <a:cxnSpLocks/>
          </p:cNvCxnSpPr>
          <p:nvPr/>
        </p:nvCxnSpPr>
        <p:spPr>
          <a:xfrm>
            <a:off x="10509677" y="1916321"/>
            <a:ext cx="42742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1BA4E9-A220-4D7A-8D5C-13DAE829FA6E}"/>
              </a:ext>
            </a:extLst>
          </p:cNvPr>
          <p:cNvSpPr txBox="1"/>
          <p:nvPr/>
        </p:nvSpPr>
        <p:spPr>
          <a:xfrm>
            <a:off x="9262086" y="32048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704522-0283-4B5E-8C46-E3B365B49546}"/>
              </a:ext>
            </a:extLst>
          </p:cNvPr>
          <p:cNvSpPr txBox="1"/>
          <p:nvPr/>
        </p:nvSpPr>
        <p:spPr>
          <a:xfrm>
            <a:off x="10036207" y="31853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C3E30F-4EF5-43D4-A709-23E3EE3761D3}"/>
              </a:ext>
            </a:extLst>
          </p:cNvPr>
          <p:cNvSpPr txBox="1"/>
          <p:nvPr/>
        </p:nvSpPr>
        <p:spPr>
          <a:xfrm>
            <a:off x="8469417" y="1385589"/>
            <a:ext cx="765338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Resize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15F465-3B74-4864-BA7B-89CD807D6F0B}"/>
              </a:ext>
            </a:extLst>
          </p:cNvPr>
          <p:cNvSpPr txBox="1"/>
          <p:nvPr/>
        </p:nvSpPr>
        <p:spPr>
          <a:xfrm>
            <a:off x="10076681" y="815571"/>
            <a:ext cx="55015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2352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99079F-FE32-4805-985E-28A383A06ADB}"/>
              </a:ext>
            </a:extLst>
          </p:cNvPr>
          <p:cNvSpPr txBox="1"/>
          <p:nvPr/>
        </p:nvSpPr>
        <p:spPr>
          <a:xfrm>
            <a:off x="10741193" y="829571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5F8F95-F6F9-4AE6-83A7-D4876405AA8E}"/>
              </a:ext>
            </a:extLst>
          </p:cNvPr>
          <p:cNvSpPr txBox="1"/>
          <p:nvPr/>
        </p:nvSpPr>
        <p:spPr>
          <a:xfrm>
            <a:off x="10833146" y="3216095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2BC234-DDC1-416A-9890-12A8045A12C0}"/>
              </a:ext>
            </a:extLst>
          </p:cNvPr>
          <p:cNvCxnSpPr>
            <a:cxnSpLocks/>
          </p:cNvCxnSpPr>
          <p:nvPr/>
        </p:nvCxnSpPr>
        <p:spPr>
          <a:xfrm>
            <a:off x="9755907" y="1916321"/>
            <a:ext cx="31877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CE8A5EB3-C80A-4600-9AC1-144C6476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9" y="4300636"/>
            <a:ext cx="2066283" cy="1767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perspectiveRight">
              <a:rot lat="600000" lon="18000000" rev="0"/>
            </a:camera>
            <a:lightRig rig="threePt" dir="t"/>
          </a:scene3d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D6843072-6AD4-484E-9AE3-796525EABDF0}"/>
              </a:ext>
            </a:extLst>
          </p:cNvPr>
          <p:cNvSpPr/>
          <p:nvPr/>
        </p:nvSpPr>
        <p:spPr>
          <a:xfrm>
            <a:off x="2017998" y="4319524"/>
            <a:ext cx="1764020" cy="1543925"/>
          </a:xfrm>
          <a:prstGeom prst="rect">
            <a:avLst/>
          </a:prstGeom>
          <a:solidFill>
            <a:schemeClr val="tx1">
              <a:lumMod val="75000"/>
              <a:alpha val="56000"/>
            </a:schemeClr>
          </a:solidFill>
          <a:ln>
            <a:solidFill>
              <a:schemeClr val="tx1">
                <a:lumMod val="75000"/>
                <a:alpha val="84000"/>
              </a:schemeClr>
            </a:solidFill>
          </a:ln>
          <a:scene3d>
            <a:camera prst="isometricLeftDown">
              <a:rot lat="600000" lon="18000000" rev="0"/>
            </a:camera>
            <a:lightRig rig="threePt" dir="t"/>
          </a:scene3d>
          <a:sp3d>
            <a:bevelT w="0" h="127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D16AD11-8DF5-44F0-BC94-BE9152B24F9E}"/>
              </a:ext>
            </a:extLst>
          </p:cNvPr>
          <p:cNvSpPr/>
          <p:nvPr/>
        </p:nvSpPr>
        <p:spPr>
          <a:xfrm>
            <a:off x="3567119" y="3747730"/>
            <a:ext cx="8335815" cy="284340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32F5ADF-C4E7-4BDF-93D7-AE2EA2F94912}"/>
              </a:ext>
            </a:extLst>
          </p:cNvPr>
          <p:cNvSpPr/>
          <p:nvPr/>
        </p:nvSpPr>
        <p:spPr>
          <a:xfrm>
            <a:off x="5223578" y="4504984"/>
            <a:ext cx="823868" cy="79462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21272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8F6DCD8-E0D4-4FBA-BEE7-A17DDA5ABBA8}"/>
              </a:ext>
            </a:extLst>
          </p:cNvPr>
          <p:cNvSpPr/>
          <p:nvPr/>
        </p:nvSpPr>
        <p:spPr>
          <a:xfrm>
            <a:off x="7700326" y="4495972"/>
            <a:ext cx="623889" cy="516264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621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CEB72C8-6665-43E4-840B-03D0E13A7B6A}"/>
              </a:ext>
            </a:extLst>
          </p:cNvPr>
          <p:cNvSpPr txBox="1"/>
          <p:nvPr/>
        </p:nvSpPr>
        <p:spPr>
          <a:xfrm>
            <a:off x="3732696" y="5022415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F487CE1-0C9E-461E-B5D3-1BC52A9D549C}"/>
              </a:ext>
            </a:extLst>
          </p:cNvPr>
          <p:cNvCxnSpPr>
            <a:cxnSpLocks/>
          </p:cNvCxnSpPr>
          <p:nvPr/>
        </p:nvCxnSpPr>
        <p:spPr>
          <a:xfrm>
            <a:off x="3431655" y="4956569"/>
            <a:ext cx="1321896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888D683-D431-4B7F-8FF7-FE9F94D715DC}"/>
              </a:ext>
            </a:extLst>
          </p:cNvPr>
          <p:cNvSpPr txBox="1"/>
          <p:nvPr/>
        </p:nvSpPr>
        <p:spPr>
          <a:xfrm>
            <a:off x="3949047" y="434316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D6FD925-8749-4AA5-BE14-7058E52EFB6F}"/>
              </a:ext>
            </a:extLst>
          </p:cNvPr>
          <p:cNvSpPr txBox="1"/>
          <p:nvPr/>
        </p:nvSpPr>
        <p:spPr>
          <a:xfrm>
            <a:off x="4687601" y="603313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30 x 30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0CE3426-9C43-4A13-AB5C-FE4B1C69B466}"/>
              </a:ext>
            </a:extLst>
          </p:cNvPr>
          <p:cNvSpPr txBox="1"/>
          <p:nvPr/>
        </p:nvSpPr>
        <p:spPr>
          <a:xfrm>
            <a:off x="6170220" y="4384772"/>
            <a:ext cx="1098570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20A420-6A05-419A-BF1F-8854589C7C2E}"/>
              </a:ext>
            </a:extLst>
          </p:cNvPr>
          <p:cNvCxnSpPr>
            <a:cxnSpLocks/>
          </p:cNvCxnSpPr>
          <p:nvPr/>
        </p:nvCxnSpPr>
        <p:spPr>
          <a:xfrm>
            <a:off x="6170220" y="4938770"/>
            <a:ext cx="1098570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6BCC9F6-199F-40FB-A2D1-E8D446F1927D}"/>
              </a:ext>
            </a:extLst>
          </p:cNvPr>
          <p:cNvSpPr txBox="1"/>
          <p:nvPr/>
        </p:nvSpPr>
        <p:spPr>
          <a:xfrm>
            <a:off x="6519224" y="494188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x 2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989D14-56F6-4881-AB73-F79B31EA3010}"/>
              </a:ext>
            </a:extLst>
          </p:cNvPr>
          <p:cNvSpPr txBox="1"/>
          <p:nvPr/>
        </p:nvSpPr>
        <p:spPr>
          <a:xfrm>
            <a:off x="7161015" y="603313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15 x 15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1DA6906-2BBB-4067-87D3-92AF75623753}"/>
              </a:ext>
            </a:extLst>
          </p:cNvPr>
          <p:cNvSpPr/>
          <p:nvPr/>
        </p:nvSpPr>
        <p:spPr>
          <a:xfrm>
            <a:off x="9424737" y="4177095"/>
            <a:ext cx="259197" cy="2014082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06" name="Table 37">
            <a:extLst>
              <a:ext uri="{FF2B5EF4-FFF2-40B4-BE49-F238E27FC236}">
                <a16:creationId xmlns:a16="http://schemas.microsoft.com/office/drawing/2014/main" id="{BEDC70E2-EAE8-495B-B0F4-DE8B6F81381C}"/>
              </a:ext>
            </a:extLst>
          </p:cNvPr>
          <p:cNvGraphicFramePr>
            <a:graphicFrameLocks noGrp="1"/>
          </p:cNvGraphicFramePr>
          <p:nvPr/>
        </p:nvGraphicFramePr>
        <p:xfrm>
          <a:off x="11051988" y="4243687"/>
          <a:ext cx="243914" cy="1558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914">
                  <a:extLst>
                    <a:ext uri="{9D8B030D-6E8A-4147-A177-3AD203B41FA5}">
                      <a16:colId xmlns:a16="http://schemas.microsoft.com/office/drawing/2014/main" val="1512038069"/>
                    </a:ext>
                  </a:extLst>
                </a:gridCol>
              </a:tblGrid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4276793617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2199105596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271107013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326102220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15223328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93258516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933054698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1134030624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C834DD0-5582-46E5-8B6C-05DAA7C1A567}"/>
              </a:ext>
            </a:extLst>
          </p:cNvPr>
          <p:cNvCxnSpPr>
            <a:cxnSpLocks/>
          </p:cNvCxnSpPr>
          <p:nvPr/>
        </p:nvCxnSpPr>
        <p:spPr>
          <a:xfrm>
            <a:off x="8469417" y="4921126"/>
            <a:ext cx="85270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3252A3B-A5FF-4E46-A5F7-2496A9F57989}"/>
              </a:ext>
            </a:extLst>
          </p:cNvPr>
          <p:cNvCxnSpPr>
            <a:cxnSpLocks/>
          </p:cNvCxnSpPr>
          <p:nvPr/>
        </p:nvCxnSpPr>
        <p:spPr>
          <a:xfrm>
            <a:off x="10509677" y="4921126"/>
            <a:ext cx="42742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99D22789-C1CB-4EAF-A6EF-7E11DF22E648}"/>
              </a:ext>
            </a:extLst>
          </p:cNvPr>
          <p:cNvSpPr txBox="1"/>
          <p:nvPr/>
        </p:nvSpPr>
        <p:spPr>
          <a:xfrm>
            <a:off x="9235222" y="62179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2626BCF-5B5E-4702-9C1A-277BBE478A94}"/>
              </a:ext>
            </a:extLst>
          </p:cNvPr>
          <p:cNvSpPr txBox="1"/>
          <p:nvPr/>
        </p:nvSpPr>
        <p:spPr>
          <a:xfrm>
            <a:off x="10036207" y="61901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B0C685F-8394-436B-B652-763129B34CDF}"/>
              </a:ext>
            </a:extLst>
          </p:cNvPr>
          <p:cNvSpPr txBox="1"/>
          <p:nvPr/>
        </p:nvSpPr>
        <p:spPr>
          <a:xfrm>
            <a:off x="8469417" y="4390394"/>
            <a:ext cx="765338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Resize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AF7D6BB-64E8-4C87-9DD7-7F126ACC63BB}"/>
              </a:ext>
            </a:extLst>
          </p:cNvPr>
          <p:cNvSpPr txBox="1"/>
          <p:nvPr/>
        </p:nvSpPr>
        <p:spPr>
          <a:xfrm>
            <a:off x="10076681" y="3820376"/>
            <a:ext cx="55015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2352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273D72-C3EE-478C-85F2-2DFA590EFCCC}"/>
              </a:ext>
            </a:extLst>
          </p:cNvPr>
          <p:cNvSpPr txBox="1"/>
          <p:nvPr/>
        </p:nvSpPr>
        <p:spPr>
          <a:xfrm>
            <a:off x="10741193" y="3834376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9E81C5-32B2-498A-B758-B1621C4B96AA}"/>
              </a:ext>
            </a:extLst>
          </p:cNvPr>
          <p:cNvSpPr txBox="1"/>
          <p:nvPr/>
        </p:nvSpPr>
        <p:spPr>
          <a:xfrm>
            <a:off x="10833146" y="6220900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1B7A774-B8B6-488B-9D07-55C70D4A0E40}"/>
              </a:ext>
            </a:extLst>
          </p:cNvPr>
          <p:cNvCxnSpPr>
            <a:cxnSpLocks/>
          </p:cNvCxnSpPr>
          <p:nvPr/>
        </p:nvCxnSpPr>
        <p:spPr>
          <a:xfrm>
            <a:off x="9755907" y="4921126"/>
            <a:ext cx="31877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AC98E1C-213C-48EF-AE27-675C8BF4F85E}"/>
              </a:ext>
            </a:extLst>
          </p:cNvPr>
          <p:cNvSpPr txBox="1"/>
          <p:nvPr/>
        </p:nvSpPr>
        <p:spPr>
          <a:xfrm>
            <a:off x="1403627" y="615836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34 x 34 x 3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8E55BC9-7F14-4AA2-8D95-0E8851E08BED}"/>
              </a:ext>
            </a:extLst>
          </p:cNvPr>
          <p:cNvSpPr/>
          <p:nvPr/>
        </p:nvSpPr>
        <p:spPr>
          <a:xfrm>
            <a:off x="10145836" y="4177095"/>
            <a:ext cx="273788" cy="2031529"/>
          </a:xfrm>
          <a:prstGeom prst="rect">
            <a:avLst/>
          </a:prstGeom>
          <a:solidFill>
            <a:schemeClr val="accent5">
              <a:lumMod val="60000"/>
              <a:lumOff val="40000"/>
              <a:alpha val="8000"/>
            </a:schemeClr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120" name="Multiplication Sign 119">
            <a:extLst>
              <a:ext uri="{FF2B5EF4-FFF2-40B4-BE49-F238E27FC236}">
                <a16:creationId xmlns:a16="http://schemas.microsoft.com/office/drawing/2014/main" id="{0292C065-43B0-453D-BD45-2C8DC8DACB93}"/>
              </a:ext>
            </a:extLst>
          </p:cNvPr>
          <p:cNvSpPr/>
          <p:nvPr/>
        </p:nvSpPr>
        <p:spPr>
          <a:xfrm>
            <a:off x="9134334" y="5472411"/>
            <a:ext cx="887428" cy="1673489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3F98427E-4B7E-4219-B7FB-EAA04F2A64E9}"/>
              </a:ext>
            </a:extLst>
          </p:cNvPr>
          <p:cNvSpPr/>
          <p:nvPr/>
        </p:nvSpPr>
        <p:spPr>
          <a:xfrm>
            <a:off x="9858884" y="5472411"/>
            <a:ext cx="887428" cy="1673489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77676-E2A0-4F4E-A28C-C247EA6B8835}"/>
              </a:ext>
            </a:extLst>
          </p:cNvPr>
          <p:cNvSpPr txBox="1"/>
          <p:nvPr/>
        </p:nvSpPr>
        <p:spPr>
          <a:xfrm>
            <a:off x="289066" y="521619"/>
            <a:ext cx="3087069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What is the CNN constrain?</a:t>
            </a:r>
            <a:endParaRPr lang="en-IN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2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0" grpId="0" animBg="1"/>
      <p:bldP spid="12" grpId="0" animBg="1"/>
      <p:bldP spid="2" grpId="0" animBg="1"/>
      <p:bldP spid="15" grpId="0" animBg="1"/>
      <p:bldP spid="20" grpId="0"/>
      <p:bldP spid="22" grpId="0"/>
      <p:bldP spid="24" grpId="0" animBg="1"/>
      <p:bldP spid="27" grpId="0"/>
      <p:bldP spid="29" grpId="0"/>
      <p:bldP spid="31" grpId="0"/>
      <p:bldP spid="34" grpId="0" animBg="1"/>
      <p:bldP spid="36" grpId="0" animBg="1"/>
      <p:bldP spid="45" grpId="0"/>
      <p:bldP spid="47" grpId="0"/>
      <p:bldP spid="49" grpId="0" animBg="1"/>
      <p:bldP spid="54" grpId="0" animBg="1"/>
      <p:bldP spid="56" grpId="0" animBg="1"/>
      <p:bldP spid="58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2" grpId="0"/>
      <p:bldP spid="103" grpId="0"/>
      <p:bldP spid="104" grpId="0" animBg="1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7" grpId="0"/>
      <p:bldP spid="119" grpId="0" animBg="1"/>
      <p:bldP spid="120" grpId="0" animBg="1"/>
      <p:bldP spid="1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2539E61-9E39-4B22-87C9-086FCE8DB933}"/>
              </a:ext>
            </a:extLst>
          </p:cNvPr>
          <p:cNvSpPr txBox="1"/>
          <p:nvPr/>
        </p:nvSpPr>
        <p:spPr>
          <a:xfrm>
            <a:off x="2604306" y="978323"/>
            <a:ext cx="676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Image size could be of different size. How to tackle CNN constrain?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7D369-D6F5-40AD-A9AD-43500336020C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9BD55-EC5B-4EAA-AB63-E0D848700986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9D07F-ABC6-496A-A216-DC70F2C68B33}"/>
              </a:ext>
            </a:extLst>
          </p:cNvPr>
          <p:cNvSpPr txBox="1"/>
          <p:nvPr/>
        </p:nvSpPr>
        <p:spPr>
          <a:xfrm>
            <a:off x="3412686" y="457294"/>
            <a:ext cx="5105950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+ crops  + Resize + Pretrained  Model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6FF37-7013-41E3-B180-55C49E698C42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E265C5-454E-4DBA-B32B-5B125FF4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5" y="1632379"/>
            <a:ext cx="4953205" cy="1944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1FFC-6A70-4990-AC3C-F07967A43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03" y="1642015"/>
            <a:ext cx="3194360" cy="2124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797B79-3ADE-4E82-BE04-B2E36186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833" y="4566901"/>
            <a:ext cx="2022619" cy="1944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081CC1-9D23-43F5-B1FD-274415D6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67" y="4566901"/>
            <a:ext cx="2022620" cy="1944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591934-6A68-4BBD-8AE9-C0A25125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73" y="4583305"/>
            <a:ext cx="2022620" cy="1944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10D526-054C-43C9-8DD0-E4A7E3C6E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575" y="1388939"/>
            <a:ext cx="1905138" cy="26305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D64889-FE96-4F90-A8BE-8BE4608B2F70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flipH="1">
            <a:off x="2916177" y="3577327"/>
            <a:ext cx="1" cy="989574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82533D-B2C1-4506-802A-66CA02CAC771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7447383" y="3766389"/>
            <a:ext cx="0" cy="81691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920AEB-DDFC-411F-AC16-25D3179CC764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 flipH="1">
            <a:off x="10579143" y="4019465"/>
            <a:ext cx="1" cy="54743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CD7EF6-D19F-44A4-94A4-68510311AE57}"/>
              </a:ext>
            </a:extLst>
          </p:cNvPr>
          <p:cNvSpPr txBox="1"/>
          <p:nvPr/>
        </p:nvSpPr>
        <p:spPr>
          <a:xfrm>
            <a:off x="4407862" y="3921734"/>
            <a:ext cx="2947282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Resize all images to same size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746954-6C69-45A9-8F9A-E4210BF630DF}"/>
              </a:ext>
            </a:extLst>
          </p:cNvPr>
          <p:cNvSpPr txBox="1"/>
          <p:nvPr/>
        </p:nvSpPr>
        <p:spPr>
          <a:xfrm>
            <a:off x="394492" y="3544358"/>
            <a:ext cx="1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600 x 200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D120FA-3EEF-403A-934D-0D27BBAFFF0D}"/>
              </a:ext>
            </a:extLst>
          </p:cNvPr>
          <p:cNvSpPr txBox="1"/>
          <p:nvPr/>
        </p:nvSpPr>
        <p:spPr>
          <a:xfrm>
            <a:off x="7999600" y="3766389"/>
            <a:ext cx="1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300 x 250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0ED7D7-4C65-497E-BC88-8D4E82029C3D}"/>
              </a:ext>
            </a:extLst>
          </p:cNvPr>
          <p:cNvSpPr txBox="1"/>
          <p:nvPr/>
        </p:nvSpPr>
        <p:spPr>
          <a:xfrm>
            <a:off x="10579143" y="4019465"/>
            <a:ext cx="1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200 x 500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9AB10-CE32-4503-BB91-1A6BEFA8863A}"/>
              </a:ext>
            </a:extLst>
          </p:cNvPr>
          <p:cNvSpPr txBox="1"/>
          <p:nvPr/>
        </p:nvSpPr>
        <p:spPr>
          <a:xfrm>
            <a:off x="1023637" y="5782073"/>
            <a:ext cx="1042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224 x 224</a:t>
            </a:r>
            <a:endParaRPr lang="en-IN" sz="1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FEFA8A-918A-4201-BF38-20841B199CF2}"/>
              </a:ext>
            </a:extLst>
          </p:cNvPr>
          <p:cNvSpPr txBox="1"/>
          <p:nvPr/>
        </p:nvSpPr>
        <p:spPr>
          <a:xfrm>
            <a:off x="5526656" y="5785648"/>
            <a:ext cx="1042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224 x 224</a:t>
            </a:r>
            <a:endParaRPr lang="en-IN" sz="1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B88D31-F1AD-4ECE-882A-F67C59B7A2FC}"/>
              </a:ext>
            </a:extLst>
          </p:cNvPr>
          <p:cNvSpPr txBox="1"/>
          <p:nvPr/>
        </p:nvSpPr>
        <p:spPr>
          <a:xfrm>
            <a:off x="8638618" y="5782073"/>
            <a:ext cx="1042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224 x 224</a:t>
            </a:r>
            <a:endParaRPr lang="en-IN" sz="1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0" animBg="1"/>
      <p:bldP spid="42" grpId="0"/>
      <p:bldP spid="44" grpId="0"/>
      <p:bldP spid="46" grpId="0"/>
      <p:bldP spid="20" grpId="0"/>
      <p:bldP spid="22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E0FF82-ACEC-4252-9C01-D73F6A412FB8}"/>
              </a:ext>
            </a:extLst>
          </p:cNvPr>
          <p:cNvSpPr txBox="1"/>
          <p:nvPr/>
        </p:nvSpPr>
        <p:spPr>
          <a:xfrm>
            <a:off x="2604306" y="978323"/>
            <a:ext cx="676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Image size could be of different size. How to tackle CNN constrain?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5F376-23CD-42CE-AB52-2CF1CDB0B7C2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FE1C3-F982-4A26-A374-F3DCBAD5FDC7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B5996-EBC1-440F-B118-C8A86656586E}"/>
              </a:ext>
            </a:extLst>
          </p:cNvPr>
          <p:cNvSpPr txBox="1"/>
          <p:nvPr/>
        </p:nvSpPr>
        <p:spPr>
          <a:xfrm>
            <a:off x="3412686" y="457294"/>
            <a:ext cx="5105950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+ crops  + Resize + Pretrained  Model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F106E-CE6F-4A65-B64D-EABDFF8D4FC8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A4063A-E206-4EBB-B084-52C8527E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5" y="2461188"/>
            <a:ext cx="3441385" cy="2548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B796D6-F216-4269-B638-B3E0A01A9AC4}"/>
              </a:ext>
            </a:extLst>
          </p:cNvPr>
          <p:cNvSpPr/>
          <p:nvPr/>
        </p:nvSpPr>
        <p:spPr>
          <a:xfrm>
            <a:off x="254815" y="2461188"/>
            <a:ext cx="760144" cy="66669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E8B75D-B173-4B0B-96C2-26615E0C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329" y="2000983"/>
            <a:ext cx="857370" cy="724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473F8-FA0B-4B02-9323-2EFE1BE71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329" y="4608851"/>
            <a:ext cx="857370" cy="71447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AD470B-F35E-4650-85FE-A2960363C735}"/>
              </a:ext>
            </a:extLst>
          </p:cNvPr>
          <p:cNvCxnSpPr>
            <a:cxnSpLocks/>
          </p:cNvCxnSpPr>
          <p:nvPr/>
        </p:nvCxnSpPr>
        <p:spPr>
          <a:xfrm>
            <a:off x="4327014" y="2987144"/>
            <a:ext cx="0" cy="132907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3B6E02-5EDA-4DD7-9503-2F51F20ACD90}"/>
              </a:ext>
            </a:extLst>
          </p:cNvPr>
          <p:cNvSpPr txBox="1"/>
          <p:nvPr/>
        </p:nvSpPr>
        <p:spPr>
          <a:xfrm>
            <a:off x="1113964" y="5009841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EACD0-167F-434B-BC33-1954B5AEBED7}"/>
              </a:ext>
            </a:extLst>
          </p:cNvPr>
          <p:cNvSpPr txBox="1"/>
          <p:nvPr/>
        </p:nvSpPr>
        <p:spPr>
          <a:xfrm>
            <a:off x="3994932" y="5407453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9D16CB-5CC5-4756-BA49-C23850D8C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855" y="1499352"/>
            <a:ext cx="1768986" cy="149381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F87CF0-8454-4357-BF26-520381EC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856" y="4313322"/>
            <a:ext cx="1768986" cy="147415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0FD881-B81E-41B9-83E1-2EE32EA5CCD2}"/>
              </a:ext>
            </a:extLst>
          </p:cNvPr>
          <p:cNvSpPr txBox="1"/>
          <p:nvPr/>
        </p:nvSpPr>
        <p:spPr>
          <a:xfrm>
            <a:off x="7055365" y="577389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224 x 224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2DE3E2-01F7-4B6A-892D-AF731C89095F}"/>
              </a:ext>
            </a:extLst>
          </p:cNvPr>
          <p:cNvSpPr txBox="1"/>
          <p:nvPr/>
        </p:nvSpPr>
        <p:spPr>
          <a:xfrm>
            <a:off x="7021041" y="298425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224 x 224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309288-FA57-4AC5-AC80-FD38BAD8E0E6}"/>
              </a:ext>
            </a:extLst>
          </p:cNvPr>
          <p:cNvSpPr txBox="1"/>
          <p:nvPr/>
        </p:nvSpPr>
        <p:spPr>
          <a:xfrm>
            <a:off x="5139266" y="3244334"/>
            <a:ext cx="765338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Resize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82E0A4-F81F-4F84-9E85-26BDFCB065D1}"/>
              </a:ext>
            </a:extLst>
          </p:cNvPr>
          <p:cNvCxnSpPr/>
          <p:nvPr/>
        </p:nvCxnSpPr>
        <p:spPr>
          <a:xfrm>
            <a:off x="4806797" y="3799128"/>
            <a:ext cx="1340301" cy="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1143DE-C199-435E-94A1-1B011C69C18E}"/>
              </a:ext>
            </a:extLst>
          </p:cNvPr>
          <p:cNvCxnSpPr>
            <a:cxnSpLocks/>
          </p:cNvCxnSpPr>
          <p:nvPr/>
        </p:nvCxnSpPr>
        <p:spPr>
          <a:xfrm>
            <a:off x="7567024" y="3547160"/>
            <a:ext cx="0" cy="504371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rapezoid 30">
            <a:extLst>
              <a:ext uri="{FF2B5EF4-FFF2-40B4-BE49-F238E27FC236}">
                <a16:creationId xmlns:a16="http://schemas.microsoft.com/office/drawing/2014/main" id="{5F5827C4-2005-4FD2-9E15-96A24E4AFE53}"/>
              </a:ext>
            </a:extLst>
          </p:cNvPr>
          <p:cNvSpPr/>
          <p:nvPr/>
        </p:nvSpPr>
        <p:spPr>
          <a:xfrm rot="5400000">
            <a:off x="9627207" y="2979944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FCEF99-9E23-4B8B-8E01-F788764892B8}"/>
              </a:ext>
            </a:extLst>
          </p:cNvPr>
          <p:cNvCxnSpPr>
            <a:cxnSpLocks/>
            <a:stCxn id="18" idx="3"/>
            <a:endCxn id="31" idx="2"/>
          </p:cNvCxnSpPr>
          <p:nvPr/>
        </p:nvCxnSpPr>
        <p:spPr>
          <a:xfrm>
            <a:off x="8485841" y="2246257"/>
            <a:ext cx="1369426" cy="128634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D2DC49-6214-4308-BE5D-F93DBDA1F3BA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>
          <a:xfrm flipV="1">
            <a:off x="8485842" y="3532604"/>
            <a:ext cx="1369425" cy="151779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2CA04D-43BB-4F86-A587-B58016CDCE2C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10960585" y="3532603"/>
            <a:ext cx="976600" cy="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9A893E68-1C3B-42AF-A763-D645A145807E}"/>
              </a:ext>
            </a:extLst>
          </p:cNvPr>
          <p:cNvSpPr/>
          <p:nvPr/>
        </p:nvSpPr>
        <p:spPr>
          <a:xfrm>
            <a:off x="10266924" y="4966089"/>
            <a:ext cx="1369426" cy="2066538"/>
          </a:xfrm>
          <a:prstGeom prst="mathMultiply">
            <a:avLst/>
          </a:prstGeom>
          <a:solidFill>
            <a:schemeClr val="accent5">
              <a:lumMod val="75000"/>
              <a:alpha val="18000"/>
            </a:schemeClr>
          </a:solidFill>
          <a:ln>
            <a:solidFill>
              <a:schemeClr val="accent5">
                <a:lumMod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0E4B07-C6A5-4926-BDED-8B1DD367CE63}"/>
              </a:ext>
            </a:extLst>
          </p:cNvPr>
          <p:cNvSpPr txBox="1"/>
          <p:nvPr/>
        </p:nvSpPr>
        <p:spPr>
          <a:xfrm>
            <a:off x="2155396" y="6198454"/>
            <a:ext cx="658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Resizing the image distorts the aspect ratio of an individual object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1" grpId="0" animBg="1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8C4E120-9BCF-4576-AE4A-85B06136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19" y="1335014"/>
            <a:ext cx="2066283" cy="1767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perspectiveRight">
              <a:rot lat="600000" lon="18000000" rev="0"/>
            </a:camera>
            <a:lightRig rig="threePt" dir="t"/>
          </a:scene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37D351-7994-40ED-8698-E941129CFFCC}"/>
              </a:ext>
            </a:extLst>
          </p:cNvPr>
          <p:cNvSpPr/>
          <p:nvPr/>
        </p:nvSpPr>
        <p:spPr>
          <a:xfrm>
            <a:off x="2017998" y="1353902"/>
            <a:ext cx="1764020" cy="1543925"/>
          </a:xfrm>
          <a:prstGeom prst="rect">
            <a:avLst/>
          </a:prstGeom>
          <a:solidFill>
            <a:schemeClr val="tx1">
              <a:lumMod val="75000"/>
              <a:alpha val="56000"/>
            </a:schemeClr>
          </a:solidFill>
          <a:ln>
            <a:solidFill>
              <a:schemeClr val="tx1">
                <a:lumMod val="75000"/>
                <a:alpha val="84000"/>
              </a:schemeClr>
            </a:solidFill>
          </a:ln>
          <a:scene3d>
            <a:camera prst="isometricLeftDown">
              <a:rot lat="600000" lon="18000000" rev="0"/>
            </a:camera>
            <a:lightRig rig="threePt" dir="t"/>
          </a:scene3d>
          <a:sp3d>
            <a:bevelT w="0" h="127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0D4DC1-F13D-4219-ADBA-DEE35DE3C7C4}"/>
              </a:ext>
            </a:extLst>
          </p:cNvPr>
          <p:cNvSpPr/>
          <p:nvPr/>
        </p:nvSpPr>
        <p:spPr>
          <a:xfrm>
            <a:off x="3567119" y="782108"/>
            <a:ext cx="8335815" cy="284340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83F9D2-C740-46D9-83B9-8CECAD8C245B}"/>
              </a:ext>
            </a:extLst>
          </p:cNvPr>
          <p:cNvSpPr/>
          <p:nvPr/>
        </p:nvSpPr>
        <p:spPr>
          <a:xfrm>
            <a:off x="5223578" y="1539362"/>
            <a:ext cx="823868" cy="79462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21272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89B5BE-8E19-4B89-ADD4-A7327CC7471C}"/>
              </a:ext>
            </a:extLst>
          </p:cNvPr>
          <p:cNvSpPr/>
          <p:nvPr/>
        </p:nvSpPr>
        <p:spPr>
          <a:xfrm>
            <a:off x="7700326" y="1530350"/>
            <a:ext cx="623889" cy="516264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621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C05802-A3C0-4597-B737-03C6423366A8}"/>
              </a:ext>
            </a:extLst>
          </p:cNvPr>
          <p:cNvSpPr txBox="1"/>
          <p:nvPr/>
        </p:nvSpPr>
        <p:spPr>
          <a:xfrm>
            <a:off x="3732696" y="2056793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62AE4E-48F2-4E6A-A6EF-FF29AC6ACDCA}"/>
              </a:ext>
            </a:extLst>
          </p:cNvPr>
          <p:cNvCxnSpPr>
            <a:cxnSpLocks/>
          </p:cNvCxnSpPr>
          <p:nvPr/>
        </p:nvCxnSpPr>
        <p:spPr>
          <a:xfrm>
            <a:off x="3431655" y="1990947"/>
            <a:ext cx="1321896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BB20D3-1904-4523-8AD7-2D9273152EC7}"/>
              </a:ext>
            </a:extLst>
          </p:cNvPr>
          <p:cNvSpPr txBox="1"/>
          <p:nvPr/>
        </p:nvSpPr>
        <p:spPr>
          <a:xfrm>
            <a:off x="3949047" y="1377539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41BB5D-ADF0-49E8-BA3B-05F4CA8E3398}"/>
              </a:ext>
            </a:extLst>
          </p:cNvPr>
          <p:cNvSpPr txBox="1"/>
          <p:nvPr/>
        </p:nvSpPr>
        <p:spPr>
          <a:xfrm>
            <a:off x="4687601" y="306751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30 x 30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94C5C7-535E-4B6E-8C31-30A58D1E4F1D}"/>
              </a:ext>
            </a:extLst>
          </p:cNvPr>
          <p:cNvSpPr txBox="1"/>
          <p:nvPr/>
        </p:nvSpPr>
        <p:spPr>
          <a:xfrm>
            <a:off x="6170220" y="1419150"/>
            <a:ext cx="1098570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5B0271-EBCE-4B06-940A-65ACCC547FAB}"/>
              </a:ext>
            </a:extLst>
          </p:cNvPr>
          <p:cNvCxnSpPr>
            <a:cxnSpLocks/>
          </p:cNvCxnSpPr>
          <p:nvPr/>
        </p:nvCxnSpPr>
        <p:spPr>
          <a:xfrm>
            <a:off x="6170220" y="1973148"/>
            <a:ext cx="1098570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AE8A86-AE3C-494C-9332-E16CFB26DFD6}"/>
              </a:ext>
            </a:extLst>
          </p:cNvPr>
          <p:cNvSpPr txBox="1"/>
          <p:nvPr/>
        </p:nvSpPr>
        <p:spPr>
          <a:xfrm>
            <a:off x="6450208" y="197626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x 2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B0CAF-D816-43A3-8A9A-6BEED577A0B1}"/>
              </a:ext>
            </a:extLst>
          </p:cNvPr>
          <p:cNvSpPr txBox="1"/>
          <p:nvPr/>
        </p:nvSpPr>
        <p:spPr>
          <a:xfrm>
            <a:off x="7063003" y="306751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15 x 15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82BBA3-3E43-4BDB-8978-187C705DC794}"/>
              </a:ext>
            </a:extLst>
          </p:cNvPr>
          <p:cNvSpPr/>
          <p:nvPr/>
        </p:nvSpPr>
        <p:spPr>
          <a:xfrm>
            <a:off x="9424737" y="1211473"/>
            <a:ext cx="259197" cy="2014082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28" name="Table 37">
            <a:extLst>
              <a:ext uri="{FF2B5EF4-FFF2-40B4-BE49-F238E27FC236}">
                <a16:creationId xmlns:a16="http://schemas.microsoft.com/office/drawing/2014/main" id="{89678384-F693-4B7B-BA61-4A10ED282527}"/>
              </a:ext>
            </a:extLst>
          </p:cNvPr>
          <p:cNvGraphicFramePr>
            <a:graphicFrameLocks noGrp="1"/>
          </p:cNvGraphicFramePr>
          <p:nvPr/>
        </p:nvGraphicFramePr>
        <p:xfrm>
          <a:off x="11051988" y="1278065"/>
          <a:ext cx="243914" cy="1558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914">
                  <a:extLst>
                    <a:ext uri="{9D8B030D-6E8A-4147-A177-3AD203B41FA5}">
                      <a16:colId xmlns:a16="http://schemas.microsoft.com/office/drawing/2014/main" val="1512038069"/>
                    </a:ext>
                  </a:extLst>
                </a:gridCol>
              </a:tblGrid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4276793617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2199105596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271107013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326102220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15223328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932585161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3933054698"/>
                  </a:ext>
                </a:extLst>
              </a:tr>
              <a:tr h="194829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07" marR="207" marT="1" marB="1"/>
                </a:tc>
                <a:extLst>
                  <a:ext uri="{0D108BD9-81ED-4DB2-BD59-A6C34878D82A}">
                    <a16:rowId xmlns:a16="http://schemas.microsoft.com/office/drawing/2014/main" val="1134030624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8D0C11-1170-41F0-B462-C46C390AE577}"/>
              </a:ext>
            </a:extLst>
          </p:cNvPr>
          <p:cNvCxnSpPr>
            <a:cxnSpLocks/>
          </p:cNvCxnSpPr>
          <p:nvPr/>
        </p:nvCxnSpPr>
        <p:spPr>
          <a:xfrm>
            <a:off x="8469417" y="1955504"/>
            <a:ext cx="85270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66AAD4-C551-47F4-BFD6-E6CAA3933F88}"/>
              </a:ext>
            </a:extLst>
          </p:cNvPr>
          <p:cNvCxnSpPr>
            <a:cxnSpLocks/>
          </p:cNvCxnSpPr>
          <p:nvPr/>
        </p:nvCxnSpPr>
        <p:spPr>
          <a:xfrm>
            <a:off x="10509677" y="1955504"/>
            <a:ext cx="42742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566824-9C7D-4E09-BC21-5E0883B94A1E}"/>
              </a:ext>
            </a:extLst>
          </p:cNvPr>
          <p:cNvSpPr txBox="1"/>
          <p:nvPr/>
        </p:nvSpPr>
        <p:spPr>
          <a:xfrm>
            <a:off x="9235222" y="32523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957321-2B5D-48C8-898E-9A582E936157}"/>
              </a:ext>
            </a:extLst>
          </p:cNvPr>
          <p:cNvSpPr txBox="1"/>
          <p:nvPr/>
        </p:nvSpPr>
        <p:spPr>
          <a:xfrm>
            <a:off x="10036207" y="32244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0CF1F8-EDCF-48A6-949B-76EBF0D49552}"/>
              </a:ext>
            </a:extLst>
          </p:cNvPr>
          <p:cNvSpPr txBox="1"/>
          <p:nvPr/>
        </p:nvSpPr>
        <p:spPr>
          <a:xfrm>
            <a:off x="8469417" y="1424772"/>
            <a:ext cx="765338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Resize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D4FF0B-D9B6-4F07-9E6A-250431B1880B}"/>
              </a:ext>
            </a:extLst>
          </p:cNvPr>
          <p:cNvSpPr txBox="1"/>
          <p:nvPr/>
        </p:nvSpPr>
        <p:spPr>
          <a:xfrm>
            <a:off x="10076681" y="854754"/>
            <a:ext cx="55015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2352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437563-5968-410F-B2E8-6C429286F23B}"/>
              </a:ext>
            </a:extLst>
          </p:cNvPr>
          <p:cNvSpPr txBox="1"/>
          <p:nvPr/>
        </p:nvSpPr>
        <p:spPr>
          <a:xfrm>
            <a:off x="10741193" y="868754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60EDD1-C4C0-4831-B20F-00FD85F0CF0E}"/>
              </a:ext>
            </a:extLst>
          </p:cNvPr>
          <p:cNvSpPr txBox="1"/>
          <p:nvPr/>
        </p:nvSpPr>
        <p:spPr>
          <a:xfrm>
            <a:off x="10833146" y="3255278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C78B2-A353-41E5-8730-F6A375155DD6}"/>
              </a:ext>
            </a:extLst>
          </p:cNvPr>
          <p:cNvCxnSpPr>
            <a:cxnSpLocks/>
          </p:cNvCxnSpPr>
          <p:nvPr/>
        </p:nvCxnSpPr>
        <p:spPr>
          <a:xfrm>
            <a:off x="9755907" y="1955504"/>
            <a:ext cx="318772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9184D45-93FB-4F8C-9C27-294E670EBCFC}"/>
              </a:ext>
            </a:extLst>
          </p:cNvPr>
          <p:cNvSpPr txBox="1"/>
          <p:nvPr/>
        </p:nvSpPr>
        <p:spPr>
          <a:xfrm>
            <a:off x="1403627" y="319274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34 x 34 x 3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98C818-AFC1-43BB-A115-4E29587AF476}"/>
              </a:ext>
            </a:extLst>
          </p:cNvPr>
          <p:cNvSpPr/>
          <p:nvPr/>
        </p:nvSpPr>
        <p:spPr>
          <a:xfrm>
            <a:off x="10145836" y="1211473"/>
            <a:ext cx="273788" cy="2031529"/>
          </a:xfrm>
          <a:prstGeom prst="rect">
            <a:avLst/>
          </a:prstGeom>
          <a:solidFill>
            <a:schemeClr val="accent5">
              <a:lumMod val="60000"/>
              <a:lumOff val="40000"/>
              <a:alpha val="8000"/>
            </a:schemeClr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FD39DFA1-CAFB-4620-BD1D-EE376A13C544}"/>
              </a:ext>
            </a:extLst>
          </p:cNvPr>
          <p:cNvSpPr/>
          <p:nvPr/>
        </p:nvSpPr>
        <p:spPr>
          <a:xfrm>
            <a:off x="9134334" y="1837275"/>
            <a:ext cx="887428" cy="1673489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D621703E-BFC1-4A59-96D0-81E58D9C3D2B}"/>
              </a:ext>
            </a:extLst>
          </p:cNvPr>
          <p:cNvSpPr/>
          <p:nvPr/>
        </p:nvSpPr>
        <p:spPr>
          <a:xfrm>
            <a:off x="9886304" y="1849683"/>
            <a:ext cx="887428" cy="1673489"/>
          </a:xfrm>
          <a:prstGeom prst="mathMultiply">
            <a:avLst/>
          </a:prstGeom>
          <a:solidFill>
            <a:schemeClr val="accent5">
              <a:lumMod val="75000"/>
              <a:alpha val="1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E92A88-C97D-458E-834E-781FEB509F6F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4F5FC9-B44E-4963-82BF-EDAD5D39A56D}"/>
              </a:ext>
            </a:extLst>
          </p:cNvPr>
          <p:cNvSpPr/>
          <p:nvPr/>
        </p:nvSpPr>
        <p:spPr>
          <a:xfrm>
            <a:off x="2111307" y="4238921"/>
            <a:ext cx="1635440" cy="1431980"/>
          </a:xfrm>
          <a:prstGeom prst="rect">
            <a:avLst/>
          </a:prstGeom>
          <a:solidFill>
            <a:schemeClr val="tx1">
              <a:lumMod val="75000"/>
              <a:alpha val="56000"/>
            </a:schemeClr>
          </a:solidFill>
          <a:ln>
            <a:solidFill>
              <a:schemeClr val="tx1">
                <a:lumMod val="75000"/>
                <a:alpha val="84000"/>
              </a:schemeClr>
            </a:solidFill>
          </a:ln>
          <a:scene3d>
            <a:camera prst="isometricLeftDown">
              <a:rot lat="600000" lon="18000000" rev="0"/>
            </a:camera>
            <a:lightRig rig="threePt" dir="t"/>
          </a:scene3d>
          <a:sp3d>
            <a:bevelT w="0" h="127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55A24D-CE76-459E-80DC-5724D7079173}"/>
              </a:ext>
            </a:extLst>
          </p:cNvPr>
          <p:cNvSpPr/>
          <p:nvPr/>
        </p:nvSpPr>
        <p:spPr>
          <a:xfrm>
            <a:off x="3578371" y="3735398"/>
            <a:ext cx="8335815" cy="284340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B29116-FD22-4E50-A60E-CB09E39006E4}"/>
              </a:ext>
            </a:extLst>
          </p:cNvPr>
          <p:cNvSpPr/>
          <p:nvPr/>
        </p:nvSpPr>
        <p:spPr>
          <a:xfrm>
            <a:off x="5234830" y="4492652"/>
            <a:ext cx="823868" cy="79462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21272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34211-3B8A-4AB3-97E4-1E4496B54B1C}"/>
              </a:ext>
            </a:extLst>
          </p:cNvPr>
          <p:cNvSpPr/>
          <p:nvPr/>
        </p:nvSpPr>
        <p:spPr>
          <a:xfrm>
            <a:off x="7711578" y="4483640"/>
            <a:ext cx="623889" cy="516264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621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F01078-8F5C-4A5F-ACF3-2C46A359893A}"/>
              </a:ext>
            </a:extLst>
          </p:cNvPr>
          <p:cNvSpPr txBox="1"/>
          <p:nvPr/>
        </p:nvSpPr>
        <p:spPr>
          <a:xfrm>
            <a:off x="3743948" y="5010083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C835FF-86BF-40AA-AD1B-7862BEB9AA17}"/>
              </a:ext>
            </a:extLst>
          </p:cNvPr>
          <p:cNvCxnSpPr>
            <a:cxnSpLocks/>
          </p:cNvCxnSpPr>
          <p:nvPr/>
        </p:nvCxnSpPr>
        <p:spPr>
          <a:xfrm>
            <a:off x="3442907" y="4944237"/>
            <a:ext cx="1321896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5530D3-1440-49F4-923C-CF92563AB524}"/>
              </a:ext>
            </a:extLst>
          </p:cNvPr>
          <p:cNvSpPr txBox="1"/>
          <p:nvPr/>
        </p:nvSpPr>
        <p:spPr>
          <a:xfrm>
            <a:off x="3960299" y="4330829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DD56B5-77FA-4295-98AA-9FAD56C6D1FD}"/>
              </a:ext>
            </a:extLst>
          </p:cNvPr>
          <p:cNvSpPr txBox="1"/>
          <p:nvPr/>
        </p:nvSpPr>
        <p:spPr>
          <a:xfrm>
            <a:off x="4698853" y="602080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28 x 28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DC1C15-D0FA-4E45-8939-7FFF9EDEAF18}"/>
              </a:ext>
            </a:extLst>
          </p:cNvPr>
          <p:cNvSpPr txBox="1"/>
          <p:nvPr/>
        </p:nvSpPr>
        <p:spPr>
          <a:xfrm>
            <a:off x="6181472" y="4372440"/>
            <a:ext cx="1098570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0EC0CF-EB12-4631-A445-57D8A5930834}"/>
              </a:ext>
            </a:extLst>
          </p:cNvPr>
          <p:cNvCxnSpPr>
            <a:cxnSpLocks/>
          </p:cNvCxnSpPr>
          <p:nvPr/>
        </p:nvCxnSpPr>
        <p:spPr>
          <a:xfrm>
            <a:off x="6181472" y="4926438"/>
            <a:ext cx="1098570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6B35F89-03FD-4003-B987-836254CCFC27}"/>
              </a:ext>
            </a:extLst>
          </p:cNvPr>
          <p:cNvSpPr txBox="1"/>
          <p:nvPr/>
        </p:nvSpPr>
        <p:spPr>
          <a:xfrm>
            <a:off x="6440939" y="495635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x 2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83DB64-C92A-4372-BA9C-E1C57D310B1D}"/>
              </a:ext>
            </a:extLst>
          </p:cNvPr>
          <p:cNvSpPr txBox="1"/>
          <p:nvPr/>
        </p:nvSpPr>
        <p:spPr>
          <a:xfrm>
            <a:off x="7063003" y="602080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14 x 14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095D7A-890C-4E79-98BC-8C01969CC529}"/>
              </a:ext>
            </a:extLst>
          </p:cNvPr>
          <p:cNvCxnSpPr>
            <a:cxnSpLocks/>
          </p:cNvCxnSpPr>
          <p:nvPr/>
        </p:nvCxnSpPr>
        <p:spPr>
          <a:xfrm>
            <a:off x="8414359" y="4908794"/>
            <a:ext cx="1163689" cy="12871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65CB73-BD4B-4961-BE27-A2FF46A4182F}"/>
              </a:ext>
            </a:extLst>
          </p:cNvPr>
          <p:cNvSpPr txBox="1"/>
          <p:nvPr/>
        </p:nvSpPr>
        <p:spPr>
          <a:xfrm>
            <a:off x="8887318" y="597579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 x 1 x 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949052-91EE-4E17-9145-AB9A9952088A}"/>
              </a:ext>
            </a:extLst>
          </p:cNvPr>
          <p:cNvSpPr txBox="1"/>
          <p:nvPr/>
        </p:nvSpPr>
        <p:spPr>
          <a:xfrm>
            <a:off x="8665967" y="4979504"/>
            <a:ext cx="708848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14 x 14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853869-A765-46D4-AB11-D6224FC508E4}"/>
              </a:ext>
            </a:extLst>
          </p:cNvPr>
          <p:cNvSpPr txBox="1"/>
          <p:nvPr/>
        </p:nvSpPr>
        <p:spPr>
          <a:xfrm>
            <a:off x="10752445" y="3822044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75DF08-0550-41FB-A88F-3E1673A4254C}"/>
              </a:ext>
            </a:extLst>
          </p:cNvPr>
          <p:cNvSpPr txBox="1"/>
          <p:nvPr/>
        </p:nvSpPr>
        <p:spPr>
          <a:xfrm>
            <a:off x="10844398" y="6208568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3250642-0D46-4F0F-89E8-1858495F9A84}"/>
              </a:ext>
            </a:extLst>
          </p:cNvPr>
          <p:cNvCxnSpPr>
            <a:cxnSpLocks/>
          </p:cNvCxnSpPr>
          <p:nvPr/>
        </p:nvCxnSpPr>
        <p:spPr>
          <a:xfrm>
            <a:off x="10467446" y="4956357"/>
            <a:ext cx="469653" cy="12282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CD9516E-904B-42F9-89AD-3DC72AFE057E}"/>
              </a:ext>
            </a:extLst>
          </p:cNvPr>
          <p:cNvSpPr txBox="1"/>
          <p:nvPr/>
        </p:nvSpPr>
        <p:spPr>
          <a:xfrm>
            <a:off x="1414879" y="614603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32 x 32 x 3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CEECC94-E264-46AB-9E6A-088877724B34}"/>
              </a:ext>
            </a:extLst>
          </p:cNvPr>
          <p:cNvSpPr/>
          <p:nvPr/>
        </p:nvSpPr>
        <p:spPr>
          <a:xfrm>
            <a:off x="10247302" y="4433800"/>
            <a:ext cx="344643" cy="258194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  <a:ln>
            <a:solidFill>
              <a:schemeClr val="accent3">
                <a:lumMod val="7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96F9F4-E2A8-4796-B9CA-0495DF61A758}"/>
              </a:ext>
            </a:extLst>
          </p:cNvPr>
          <p:cNvSpPr txBox="1"/>
          <p:nvPr/>
        </p:nvSpPr>
        <p:spPr>
          <a:xfrm>
            <a:off x="8806762" y="4391130"/>
            <a:ext cx="586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2352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81" name="Flowchart: Summing Junction 80">
            <a:extLst>
              <a:ext uri="{FF2B5EF4-FFF2-40B4-BE49-F238E27FC236}">
                <a16:creationId xmlns:a16="http://schemas.microsoft.com/office/drawing/2014/main" id="{74D70CC5-367B-4E58-A9CF-78241B00E422}"/>
              </a:ext>
            </a:extLst>
          </p:cNvPr>
          <p:cNvSpPr/>
          <p:nvPr/>
        </p:nvSpPr>
        <p:spPr>
          <a:xfrm>
            <a:off x="9563561" y="4462713"/>
            <a:ext cx="256636" cy="30777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1616002-562F-4E22-A650-60F70B2D7148}"/>
              </a:ext>
            </a:extLst>
          </p:cNvPr>
          <p:cNvSpPr/>
          <p:nvPr/>
        </p:nvSpPr>
        <p:spPr>
          <a:xfrm>
            <a:off x="11493977" y="4462713"/>
            <a:ext cx="344643" cy="258194"/>
          </a:xfrm>
          <a:prstGeom prst="rect">
            <a:avLst/>
          </a:prstGeom>
          <a:solidFill>
            <a:schemeClr val="tx1">
              <a:lumMod val="95000"/>
              <a:alpha val="48000"/>
            </a:schemeClr>
          </a:solidFill>
          <a:ln>
            <a:solidFill>
              <a:schemeClr val="tx1">
                <a:lumMod val="9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06D7A7D-1DC6-4207-8755-AF43ABCA6E8F}"/>
              </a:ext>
            </a:extLst>
          </p:cNvPr>
          <p:cNvSpPr txBox="1"/>
          <p:nvPr/>
        </p:nvSpPr>
        <p:spPr>
          <a:xfrm>
            <a:off x="10467446" y="4419137"/>
            <a:ext cx="586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8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9A3B2B-7CED-46EF-86EB-45EB2EF1B1E0}"/>
              </a:ext>
            </a:extLst>
          </p:cNvPr>
          <p:cNvSpPr txBox="1"/>
          <p:nvPr/>
        </p:nvSpPr>
        <p:spPr>
          <a:xfrm>
            <a:off x="10414164" y="4968639"/>
            <a:ext cx="526106" cy="30777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 x 1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3" name="Flowchart: Summing Junction 92">
            <a:extLst>
              <a:ext uri="{FF2B5EF4-FFF2-40B4-BE49-F238E27FC236}">
                <a16:creationId xmlns:a16="http://schemas.microsoft.com/office/drawing/2014/main" id="{680D885C-79C7-48F1-BEBF-C6E86A777337}"/>
              </a:ext>
            </a:extLst>
          </p:cNvPr>
          <p:cNvSpPr/>
          <p:nvPr/>
        </p:nvSpPr>
        <p:spPr>
          <a:xfrm>
            <a:off x="10875264" y="4473237"/>
            <a:ext cx="256636" cy="30777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29295F3-0FDD-4DB8-A6C4-D9141E6A1D08}"/>
              </a:ext>
            </a:extLst>
          </p:cNvPr>
          <p:cNvSpPr txBox="1"/>
          <p:nvPr/>
        </p:nvSpPr>
        <p:spPr>
          <a:xfrm>
            <a:off x="5401162" y="421832"/>
            <a:ext cx="1560620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convnets as FC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FFC17DB-9A60-4837-B18A-AD3802AC1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9" y="4391130"/>
            <a:ext cx="1300865" cy="140010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scene3d>
            <a:camera prst="isometricRightUp">
              <a:rot lat="1200000" lon="18600000" rev="0"/>
            </a:camera>
            <a:lightRig rig="threePt" dir="t"/>
          </a:scene3d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969746D-64A6-495F-B422-3D274A00DDD9}"/>
              </a:ext>
            </a:extLst>
          </p:cNvPr>
          <p:cNvSpPr/>
          <p:nvPr/>
        </p:nvSpPr>
        <p:spPr>
          <a:xfrm>
            <a:off x="7700326" y="4492652"/>
            <a:ext cx="639910" cy="486209"/>
          </a:xfrm>
          <a:prstGeom prst="rect">
            <a:avLst/>
          </a:prstGeom>
          <a:solidFill>
            <a:schemeClr val="accent3">
              <a:lumMod val="75000"/>
              <a:alpha val="12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prstDash val="sysDash"/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113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5137E17-11B8-4A1E-B4DC-02B26A8D43F0}"/>
              </a:ext>
            </a:extLst>
          </p:cNvPr>
          <p:cNvSpPr txBox="1"/>
          <p:nvPr/>
        </p:nvSpPr>
        <p:spPr>
          <a:xfrm>
            <a:off x="10549011" y="5791235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 x 1 x 8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0024E7-C933-4AAB-B051-6EE8910D0C43}"/>
              </a:ext>
            </a:extLst>
          </p:cNvPr>
          <p:cNvSpPr/>
          <p:nvPr/>
        </p:nvSpPr>
        <p:spPr>
          <a:xfrm>
            <a:off x="4876304" y="4880372"/>
            <a:ext cx="214230" cy="234481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  <a:ln>
            <a:solidFill>
              <a:schemeClr val="accent1">
                <a:lumMod val="60000"/>
                <a:lumOff val="40000"/>
                <a:alpha val="16000"/>
              </a:schemeClr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45FC0-0159-4746-9DB9-E3AB91A63C75}"/>
              </a:ext>
            </a:extLst>
          </p:cNvPr>
          <p:cNvSpPr/>
          <p:nvPr/>
        </p:nvSpPr>
        <p:spPr>
          <a:xfrm>
            <a:off x="4876304" y="1936676"/>
            <a:ext cx="214230" cy="234481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  <a:ln>
            <a:solidFill>
              <a:schemeClr val="accent1">
                <a:lumMod val="60000"/>
                <a:lumOff val="40000"/>
                <a:alpha val="16000"/>
              </a:schemeClr>
            </a:solidFill>
          </a:ln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98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1" grpId="0"/>
      <p:bldP spid="22" grpId="0"/>
      <p:bldP spid="23" grpId="0" animBg="1"/>
      <p:bldP spid="25" grpId="0"/>
      <p:bldP spid="26" grpId="0"/>
      <p:bldP spid="27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8" grpId="0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53" grpId="0" animBg="1"/>
      <p:bldP spid="55" grpId="0"/>
      <p:bldP spid="56" grpId="0"/>
      <p:bldP spid="61" grpId="0"/>
      <p:bldP spid="63" grpId="0" animBg="1"/>
      <p:bldP spid="65" grpId="0" animBg="1"/>
      <p:bldP spid="66" grpId="0" animBg="1"/>
      <p:bldP spid="68" grpId="0"/>
      <p:bldP spid="73" grpId="0" animBg="1"/>
      <p:bldP spid="78" grpId="0"/>
      <p:bldP spid="81" grpId="0" animBg="1"/>
      <p:bldP spid="83" grpId="0" animBg="1"/>
      <p:bldP spid="87" grpId="0"/>
      <p:bldP spid="91" grpId="0"/>
      <p:bldP spid="93" grpId="0" animBg="1"/>
      <p:bldP spid="72" grpId="0" animBg="1"/>
      <p:bldP spid="74" grpId="0"/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C3292E-29CE-433C-94D0-36A4E66ED75B}"/>
              </a:ext>
            </a:extLst>
          </p:cNvPr>
          <p:cNvSpPr txBox="1"/>
          <p:nvPr/>
        </p:nvSpPr>
        <p:spPr>
          <a:xfrm>
            <a:off x="2804618" y="0"/>
            <a:ext cx="6582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Receptive Field of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38F2C-02C1-4D73-913C-598A86642038}"/>
              </a:ext>
            </a:extLst>
          </p:cNvPr>
          <p:cNvSpPr/>
          <p:nvPr/>
        </p:nvSpPr>
        <p:spPr>
          <a:xfrm>
            <a:off x="407311" y="1048573"/>
            <a:ext cx="1835932" cy="1511466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  <a:ln w="12700">
            <a:solidFill>
              <a:schemeClr val="accent4">
                <a:lumMod val="40000"/>
                <a:lumOff val="60000"/>
                <a:alpha val="44000"/>
              </a:schemeClr>
            </a:solidFill>
          </a:ln>
          <a:scene3d>
            <a:camera prst="orthographicFront">
              <a:rot lat="0" lon="1800000" rev="0"/>
            </a:camera>
            <a:lightRig rig="threePt" dir="t">
              <a:rot lat="0" lon="0" rev="3000000"/>
            </a:lightRig>
          </a:scene3d>
          <a:sp3d extrusionH="260350">
            <a:bevelT h="171450"/>
            <a:bevelB w="31750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3BB9E39-9196-4FE0-855F-B228AA18FD57}"/>
              </a:ext>
            </a:extLst>
          </p:cNvPr>
          <p:cNvGraphicFramePr>
            <a:graphicFrameLocks noGrp="1"/>
          </p:cNvGraphicFramePr>
          <p:nvPr/>
        </p:nvGraphicFramePr>
        <p:xfrm>
          <a:off x="616859" y="1048572"/>
          <a:ext cx="1529850" cy="1511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85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CEA038-6344-4CE8-AB57-A8BD2C4EF825}"/>
              </a:ext>
            </a:extLst>
          </p:cNvPr>
          <p:cNvSpPr/>
          <p:nvPr/>
        </p:nvSpPr>
        <p:spPr>
          <a:xfrm>
            <a:off x="3823317" y="1497988"/>
            <a:ext cx="1308066" cy="1062056"/>
          </a:xfrm>
          <a:prstGeom prst="rect">
            <a:avLst/>
          </a:prstGeom>
          <a:solidFill>
            <a:schemeClr val="accent3">
              <a:lumMod val="75000"/>
              <a:alpha val="27000"/>
            </a:schemeClr>
          </a:solidFill>
          <a:ln w="12700">
            <a:solidFill>
              <a:schemeClr val="accent3">
                <a:lumMod val="20000"/>
                <a:lumOff val="8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019DA266-6BC5-4D0A-8DC6-0ED0360075CA}"/>
              </a:ext>
            </a:extLst>
          </p:cNvPr>
          <p:cNvGraphicFramePr>
            <a:graphicFrameLocks noGrp="1"/>
          </p:cNvGraphicFramePr>
          <p:nvPr/>
        </p:nvGraphicFramePr>
        <p:xfrm>
          <a:off x="3865984" y="1497987"/>
          <a:ext cx="1239650" cy="1062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930">
                  <a:extLst>
                    <a:ext uri="{9D8B030D-6E8A-4147-A177-3AD203B41FA5}">
                      <a16:colId xmlns:a16="http://schemas.microsoft.com/office/drawing/2014/main" val="1918416841"/>
                    </a:ext>
                  </a:extLst>
                </a:gridCol>
                <a:gridCol w="247930">
                  <a:extLst>
                    <a:ext uri="{9D8B030D-6E8A-4147-A177-3AD203B41FA5}">
                      <a16:colId xmlns:a16="http://schemas.microsoft.com/office/drawing/2014/main" val="1853168255"/>
                    </a:ext>
                  </a:extLst>
                </a:gridCol>
                <a:gridCol w="247930">
                  <a:extLst>
                    <a:ext uri="{9D8B030D-6E8A-4147-A177-3AD203B41FA5}">
                      <a16:colId xmlns:a16="http://schemas.microsoft.com/office/drawing/2014/main" val="3818860124"/>
                    </a:ext>
                  </a:extLst>
                </a:gridCol>
                <a:gridCol w="247930">
                  <a:extLst>
                    <a:ext uri="{9D8B030D-6E8A-4147-A177-3AD203B41FA5}">
                      <a16:colId xmlns:a16="http://schemas.microsoft.com/office/drawing/2014/main" val="1974323356"/>
                    </a:ext>
                  </a:extLst>
                </a:gridCol>
                <a:gridCol w="247930">
                  <a:extLst>
                    <a:ext uri="{9D8B030D-6E8A-4147-A177-3AD203B41FA5}">
                      <a16:colId xmlns:a16="http://schemas.microsoft.com/office/drawing/2014/main" val="1600278530"/>
                    </a:ext>
                  </a:extLst>
                </a:gridCol>
              </a:tblGrid>
              <a:tr h="2124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36315390"/>
                  </a:ext>
                </a:extLst>
              </a:tr>
              <a:tr h="212411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88110390"/>
                  </a:ext>
                </a:extLst>
              </a:tr>
              <a:tr h="212411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76343966"/>
                  </a:ext>
                </a:extLst>
              </a:tr>
              <a:tr h="2124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5416347"/>
                  </a:ext>
                </a:extLst>
              </a:tr>
              <a:tr h="2124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3051440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68B614-4A63-485E-AF9D-795EC02C217F}"/>
              </a:ext>
            </a:extLst>
          </p:cNvPr>
          <p:cNvCxnSpPr>
            <a:cxnSpLocks/>
          </p:cNvCxnSpPr>
          <p:nvPr/>
        </p:nvCxnSpPr>
        <p:spPr>
          <a:xfrm>
            <a:off x="2445740" y="1972415"/>
            <a:ext cx="1321896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925B75-BE1E-4F97-8742-D6E01F2F10DC}"/>
              </a:ext>
            </a:extLst>
          </p:cNvPr>
          <p:cNvSpPr txBox="1"/>
          <p:nvPr/>
        </p:nvSpPr>
        <p:spPr>
          <a:xfrm>
            <a:off x="2738356" y="2042796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016A0-2942-4C1A-AC3D-3F66D7686D77}"/>
              </a:ext>
            </a:extLst>
          </p:cNvPr>
          <p:cNvSpPr txBox="1"/>
          <p:nvPr/>
        </p:nvSpPr>
        <p:spPr>
          <a:xfrm>
            <a:off x="2946510" y="1396465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D8C60-F0BB-468C-A964-AD634F426399}"/>
              </a:ext>
            </a:extLst>
          </p:cNvPr>
          <p:cNvSpPr txBox="1"/>
          <p:nvPr/>
        </p:nvSpPr>
        <p:spPr>
          <a:xfrm>
            <a:off x="963865" y="2863875"/>
            <a:ext cx="11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 x 10 x 3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253730-D454-4E8D-A09C-A3E845B6F7AE}"/>
              </a:ext>
            </a:extLst>
          </p:cNvPr>
          <p:cNvSpPr txBox="1"/>
          <p:nvPr/>
        </p:nvSpPr>
        <p:spPr>
          <a:xfrm>
            <a:off x="4023423" y="286387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 x 6 x 12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9FA9D4-D251-4D10-BE41-E0B607F1CA9C}"/>
              </a:ext>
            </a:extLst>
          </p:cNvPr>
          <p:cNvCxnSpPr>
            <a:cxnSpLocks/>
          </p:cNvCxnSpPr>
          <p:nvPr/>
        </p:nvCxnSpPr>
        <p:spPr>
          <a:xfrm>
            <a:off x="5752859" y="1974977"/>
            <a:ext cx="1097884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11DF31-9EFE-4115-8EE2-B8C204629F2F}"/>
              </a:ext>
            </a:extLst>
          </p:cNvPr>
          <p:cNvSpPr txBox="1"/>
          <p:nvPr/>
        </p:nvSpPr>
        <p:spPr>
          <a:xfrm>
            <a:off x="6135449" y="2045358"/>
            <a:ext cx="526106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2 x 2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01C5E-75B6-4603-AB0A-E6DEFD9540AB}"/>
              </a:ext>
            </a:extLst>
          </p:cNvPr>
          <p:cNvSpPr txBox="1"/>
          <p:nvPr/>
        </p:nvSpPr>
        <p:spPr>
          <a:xfrm>
            <a:off x="5849217" y="1536214"/>
            <a:ext cx="896015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E82265-6E78-4473-BB75-82E6ED7C89CD}"/>
              </a:ext>
            </a:extLst>
          </p:cNvPr>
          <p:cNvSpPr/>
          <p:nvPr/>
        </p:nvSpPr>
        <p:spPr>
          <a:xfrm>
            <a:off x="7014235" y="1914321"/>
            <a:ext cx="818899" cy="645774"/>
          </a:xfrm>
          <a:prstGeom prst="rect">
            <a:avLst/>
          </a:prstGeom>
          <a:solidFill>
            <a:schemeClr val="accent5">
              <a:lumMod val="50000"/>
              <a:alpha val="27000"/>
            </a:schemeClr>
          </a:solidFill>
          <a:ln w="12700">
            <a:solidFill>
              <a:schemeClr val="accent5">
                <a:lumMod val="40000"/>
                <a:lumOff val="6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6" name="Table 22">
            <a:extLst>
              <a:ext uri="{FF2B5EF4-FFF2-40B4-BE49-F238E27FC236}">
                <a16:creationId xmlns:a16="http://schemas.microsoft.com/office/drawing/2014/main" id="{DC9D75E8-4F83-4EFA-B7AC-C1D403CA4EAA}"/>
              </a:ext>
            </a:extLst>
          </p:cNvPr>
          <p:cNvGraphicFramePr>
            <a:graphicFrameLocks noGrp="1"/>
          </p:cNvGraphicFramePr>
          <p:nvPr/>
        </p:nvGraphicFramePr>
        <p:xfrm>
          <a:off x="7014235" y="1914319"/>
          <a:ext cx="818898" cy="645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966">
                  <a:extLst>
                    <a:ext uri="{9D8B030D-6E8A-4147-A177-3AD203B41FA5}">
                      <a16:colId xmlns:a16="http://schemas.microsoft.com/office/drawing/2014/main" val="428622838"/>
                    </a:ext>
                  </a:extLst>
                </a:gridCol>
                <a:gridCol w="272966">
                  <a:extLst>
                    <a:ext uri="{9D8B030D-6E8A-4147-A177-3AD203B41FA5}">
                      <a16:colId xmlns:a16="http://schemas.microsoft.com/office/drawing/2014/main" val="796164162"/>
                    </a:ext>
                  </a:extLst>
                </a:gridCol>
                <a:gridCol w="272966">
                  <a:extLst>
                    <a:ext uri="{9D8B030D-6E8A-4147-A177-3AD203B41FA5}">
                      <a16:colId xmlns:a16="http://schemas.microsoft.com/office/drawing/2014/main" val="350748375"/>
                    </a:ext>
                  </a:extLst>
                </a:gridCol>
              </a:tblGrid>
              <a:tr h="19450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6330204"/>
                  </a:ext>
                </a:extLst>
              </a:tr>
              <a:tr h="22561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61393654"/>
                  </a:ext>
                </a:extLst>
              </a:tr>
              <a:tr h="22561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65524195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81AF28-AA76-4486-B0A3-F2BD3E620175}"/>
              </a:ext>
            </a:extLst>
          </p:cNvPr>
          <p:cNvCxnSpPr>
            <a:cxnSpLocks/>
          </p:cNvCxnSpPr>
          <p:nvPr/>
        </p:nvCxnSpPr>
        <p:spPr>
          <a:xfrm>
            <a:off x="8419692" y="1832571"/>
            <a:ext cx="1087099" cy="3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FE74EC-4549-4D8E-A21B-6526336CB1F6}"/>
              </a:ext>
            </a:extLst>
          </p:cNvPr>
          <p:cNvSpPr txBox="1"/>
          <p:nvPr/>
        </p:nvSpPr>
        <p:spPr>
          <a:xfrm>
            <a:off x="8614468" y="1888907"/>
            <a:ext cx="56618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 x 3 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6C6CC-9B4F-469C-8FC2-0D9EDA780985}"/>
              </a:ext>
            </a:extLst>
          </p:cNvPr>
          <p:cNvSpPr txBox="1"/>
          <p:nvPr/>
        </p:nvSpPr>
        <p:spPr>
          <a:xfrm>
            <a:off x="8688206" y="1296453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160CC-7F61-4B59-ADA1-DC73CF5F5CB1}"/>
              </a:ext>
            </a:extLst>
          </p:cNvPr>
          <p:cNvSpPr txBox="1"/>
          <p:nvPr/>
        </p:nvSpPr>
        <p:spPr>
          <a:xfrm>
            <a:off x="6965962" y="286387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 x 3 x 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517354-D5D7-403F-B4CE-BE83555D2E3A}"/>
              </a:ext>
            </a:extLst>
          </p:cNvPr>
          <p:cNvSpPr/>
          <p:nvPr/>
        </p:nvSpPr>
        <p:spPr>
          <a:xfrm>
            <a:off x="11470624" y="1658075"/>
            <a:ext cx="367356" cy="369332"/>
          </a:xfrm>
          <a:prstGeom prst="rect">
            <a:avLst/>
          </a:prstGeom>
          <a:solidFill>
            <a:schemeClr val="accent1">
              <a:lumMod val="75000"/>
              <a:alpha val="27000"/>
            </a:schemeClr>
          </a:solidFill>
          <a:ln w="12700">
            <a:solidFill>
              <a:schemeClr val="accent1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A3A1A3-88BC-4FA0-B8FA-E06957758E30}"/>
              </a:ext>
            </a:extLst>
          </p:cNvPr>
          <p:cNvSpPr/>
          <p:nvPr/>
        </p:nvSpPr>
        <p:spPr>
          <a:xfrm>
            <a:off x="9445815" y="1999865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3175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FF3B8B-6A9D-4876-8322-C638A86D4948}"/>
              </a:ext>
            </a:extLst>
          </p:cNvPr>
          <p:cNvSpPr/>
          <p:nvPr/>
        </p:nvSpPr>
        <p:spPr>
          <a:xfrm>
            <a:off x="9562686" y="1888907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3175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29B014-D142-4CA1-BE24-9FD93F0B2A61}"/>
              </a:ext>
            </a:extLst>
          </p:cNvPr>
          <p:cNvSpPr/>
          <p:nvPr/>
        </p:nvSpPr>
        <p:spPr>
          <a:xfrm>
            <a:off x="9670792" y="1778733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3175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A86F4-B8B1-4499-8515-EE946C52CA49}"/>
              </a:ext>
            </a:extLst>
          </p:cNvPr>
          <p:cNvSpPr/>
          <p:nvPr/>
        </p:nvSpPr>
        <p:spPr>
          <a:xfrm>
            <a:off x="9778898" y="1668559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3175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39D247-CD60-469A-8DBE-4E0D81A58B66}"/>
              </a:ext>
            </a:extLst>
          </p:cNvPr>
          <p:cNvCxnSpPr>
            <a:cxnSpLocks/>
          </p:cNvCxnSpPr>
          <p:nvPr/>
        </p:nvCxnSpPr>
        <p:spPr>
          <a:xfrm>
            <a:off x="10210800" y="1817221"/>
            <a:ext cx="1123842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7424C4-45BB-4149-BDAF-6A614E5BA1CE}"/>
              </a:ext>
            </a:extLst>
          </p:cNvPr>
          <p:cNvSpPr txBox="1"/>
          <p:nvPr/>
        </p:nvSpPr>
        <p:spPr>
          <a:xfrm>
            <a:off x="10327804" y="1404174"/>
            <a:ext cx="906017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36411-C309-4B49-A098-1ED81078A059}"/>
              </a:ext>
            </a:extLst>
          </p:cNvPr>
          <p:cNvSpPr txBox="1"/>
          <p:nvPr/>
        </p:nvSpPr>
        <p:spPr>
          <a:xfrm>
            <a:off x="9089639" y="2852025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x 1 x 4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5F782-E595-4551-A1EE-1F1CAEC49439}"/>
              </a:ext>
            </a:extLst>
          </p:cNvPr>
          <p:cNvSpPr txBox="1"/>
          <p:nvPr/>
        </p:nvSpPr>
        <p:spPr>
          <a:xfrm>
            <a:off x="11236089" y="285202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 x 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3B7028-2325-4AE1-A0EB-F6D4BB167410}"/>
              </a:ext>
            </a:extLst>
          </p:cNvPr>
          <p:cNvSpPr txBox="1"/>
          <p:nvPr/>
        </p:nvSpPr>
        <p:spPr>
          <a:xfrm>
            <a:off x="8556759" y="893873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88410-7ECB-4ADF-9F61-2E86D9F7F33B}"/>
              </a:ext>
            </a:extLst>
          </p:cNvPr>
          <p:cNvSpPr/>
          <p:nvPr/>
        </p:nvSpPr>
        <p:spPr>
          <a:xfrm>
            <a:off x="3823317" y="4354997"/>
            <a:ext cx="1308066" cy="1255219"/>
          </a:xfrm>
          <a:prstGeom prst="rect">
            <a:avLst/>
          </a:prstGeom>
          <a:solidFill>
            <a:schemeClr val="accent3">
              <a:lumMod val="75000"/>
              <a:alpha val="27000"/>
            </a:schemeClr>
          </a:solidFill>
          <a:ln w="12700">
            <a:solidFill>
              <a:schemeClr val="accent3">
                <a:lumMod val="20000"/>
                <a:lumOff val="8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2" name="Table 12">
            <a:extLst>
              <a:ext uri="{FF2B5EF4-FFF2-40B4-BE49-F238E27FC236}">
                <a16:creationId xmlns:a16="http://schemas.microsoft.com/office/drawing/2014/main" id="{3E491ACD-A365-4832-B8B0-4371E07B2670}"/>
              </a:ext>
            </a:extLst>
          </p:cNvPr>
          <p:cNvGraphicFramePr>
            <a:graphicFrameLocks noGrp="1"/>
          </p:cNvGraphicFramePr>
          <p:nvPr/>
        </p:nvGraphicFramePr>
        <p:xfrm>
          <a:off x="3865984" y="4354998"/>
          <a:ext cx="1272145" cy="1255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735">
                  <a:extLst>
                    <a:ext uri="{9D8B030D-6E8A-4147-A177-3AD203B41FA5}">
                      <a16:colId xmlns:a16="http://schemas.microsoft.com/office/drawing/2014/main" val="1918416841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1853168255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3818860124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1974323356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2548956626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3848005288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1600278530"/>
                    </a:ext>
                  </a:extLst>
                </a:gridCol>
              </a:tblGrid>
              <a:tr h="17931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36315390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6957542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96703580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88110390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76343966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5416347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30514402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91E776-5077-4145-BE1B-3D33C21FBE5B}"/>
              </a:ext>
            </a:extLst>
          </p:cNvPr>
          <p:cNvCxnSpPr>
            <a:cxnSpLocks/>
          </p:cNvCxnSpPr>
          <p:nvPr/>
        </p:nvCxnSpPr>
        <p:spPr>
          <a:xfrm>
            <a:off x="2445740" y="4829425"/>
            <a:ext cx="1321896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9C7F839-C01A-4793-86EB-17512E811595}"/>
              </a:ext>
            </a:extLst>
          </p:cNvPr>
          <p:cNvSpPr txBox="1"/>
          <p:nvPr/>
        </p:nvSpPr>
        <p:spPr>
          <a:xfrm>
            <a:off x="2738356" y="4899806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0D09FC-1B9B-4F46-902C-A7585338AE2C}"/>
              </a:ext>
            </a:extLst>
          </p:cNvPr>
          <p:cNvSpPr txBox="1"/>
          <p:nvPr/>
        </p:nvSpPr>
        <p:spPr>
          <a:xfrm>
            <a:off x="2946510" y="4253475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9B06E2-58E6-41D2-AFD9-289C8CA23E60}"/>
              </a:ext>
            </a:extLst>
          </p:cNvPr>
          <p:cNvSpPr txBox="1"/>
          <p:nvPr/>
        </p:nvSpPr>
        <p:spPr>
          <a:xfrm>
            <a:off x="841740" y="5809427"/>
            <a:ext cx="11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12 x 12 x 3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5B09EA-60C5-4624-ABF0-66F8558CFE84}"/>
              </a:ext>
            </a:extLst>
          </p:cNvPr>
          <p:cNvSpPr txBox="1"/>
          <p:nvPr/>
        </p:nvSpPr>
        <p:spPr>
          <a:xfrm>
            <a:off x="4023423" y="572088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 x 8 x 12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A57FE6-B306-41DC-B6BB-D2740381355B}"/>
              </a:ext>
            </a:extLst>
          </p:cNvPr>
          <p:cNvCxnSpPr>
            <a:cxnSpLocks/>
          </p:cNvCxnSpPr>
          <p:nvPr/>
        </p:nvCxnSpPr>
        <p:spPr>
          <a:xfrm>
            <a:off x="5752859" y="4831987"/>
            <a:ext cx="1097884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4B324F8-BDA8-4368-AB60-27189EBD15AA}"/>
              </a:ext>
            </a:extLst>
          </p:cNvPr>
          <p:cNvSpPr txBox="1"/>
          <p:nvPr/>
        </p:nvSpPr>
        <p:spPr>
          <a:xfrm>
            <a:off x="6135449" y="4902368"/>
            <a:ext cx="526106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2 x 2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03FA2E-6A69-487D-B8B1-C94A0B51E68A}"/>
              </a:ext>
            </a:extLst>
          </p:cNvPr>
          <p:cNvSpPr txBox="1"/>
          <p:nvPr/>
        </p:nvSpPr>
        <p:spPr>
          <a:xfrm>
            <a:off x="5849217" y="4393224"/>
            <a:ext cx="896015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3153CE-5D72-4140-8F8D-D9FF63D4D980}"/>
              </a:ext>
            </a:extLst>
          </p:cNvPr>
          <p:cNvSpPr/>
          <p:nvPr/>
        </p:nvSpPr>
        <p:spPr>
          <a:xfrm>
            <a:off x="6935004" y="4770412"/>
            <a:ext cx="883642" cy="762694"/>
          </a:xfrm>
          <a:prstGeom prst="rect">
            <a:avLst/>
          </a:prstGeom>
          <a:solidFill>
            <a:schemeClr val="accent5">
              <a:lumMod val="50000"/>
              <a:alpha val="27000"/>
            </a:schemeClr>
          </a:solidFill>
          <a:ln w="12700">
            <a:solidFill>
              <a:schemeClr val="accent5">
                <a:lumMod val="40000"/>
                <a:lumOff val="6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2" name="Table 22">
            <a:extLst>
              <a:ext uri="{FF2B5EF4-FFF2-40B4-BE49-F238E27FC236}">
                <a16:creationId xmlns:a16="http://schemas.microsoft.com/office/drawing/2014/main" id="{F359DAA6-03ED-4C62-B2CE-73E4F3C31225}"/>
              </a:ext>
            </a:extLst>
          </p:cNvPr>
          <p:cNvGraphicFramePr>
            <a:graphicFrameLocks noGrp="1"/>
          </p:cNvGraphicFramePr>
          <p:nvPr/>
        </p:nvGraphicFramePr>
        <p:xfrm>
          <a:off x="6935004" y="4770411"/>
          <a:ext cx="833826" cy="762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71">
                  <a:extLst>
                    <a:ext uri="{9D8B030D-6E8A-4147-A177-3AD203B41FA5}">
                      <a16:colId xmlns:a16="http://schemas.microsoft.com/office/drawing/2014/main" val="428622838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796164162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350748375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3176448497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2559850403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824337878"/>
                    </a:ext>
                  </a:extLst>
                </a:gridCol>
              </a:tblGrid>
              <a:tr h="1702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6330204"/>
                  </a:ext>
                </a:extLst>
              </a:tr>
              <a:tr h="1974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17709243"/>
                  </a:ext>
                </a:extLst>
              </a:tr>
              <a:tr h="1974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61393654"/>
                  </a:ext>
                </a:extLst>
              </a:tr>
              <a:tr h="1974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65524195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D6C043-8D0C-4FDC-9A55-A7C83C22FEE5}"/>
              </a:ext>
            </a:extLst>
          </p:cNvPr>
          <p:cNvCxnSpPr>
            <a:cxnSpLocks/>
          </p:cNvCxnSpPr>
          <p:nvPr/>
        </p:nvCxnSpPr>
        <p:spPr>
          <a:xfrm>
            <a:off x="8419692" y="4689581"/>
            <a:ext cx="1087099" cy="3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8FA3F24-F37A-4BF2-B68D-944E3D0FB929}"/>
              </a:ext>
            </a:extLst>
          </p:cNvPr>
          <p:cNvSpPr txBox="1"/>
          <p:nvPr/>
        </p:nvSpPr>
        <p:spPr>
          <a:xfrm>
            <a:off x="8614468" y="4745917"/>
            <a:ext cx="56618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 x 3 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EA1886-3E97-41A6-8D54-7C0DEF16C400}"/>
              </a:ext>
            </a:extLst>
          </p:cNvPr>
          <p:cNvSpPr txBox="1"/>
          <p:nvPr/>
        </p:nvSpPr>
        <p:spPr>
          <a:xfrm>
            <a:off x="8688206" y="4153463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B1029-6152-4A2B-9081-5A152084D999}"/>
              </a:ext>
            </a:extLst>
          </p:cNvPr>
          <p:cNvSpPr txBox="1"/>
          <p:nvPr/>
        </p:nvSpPr>
        <p:spPr>
          <a:xfrm>
            <a:off x="6795026" y="570903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 x 4 x 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B55303-3D96-4E80-B524-2EB00C73F379}"/>
              </a:ext>
            </a:extLst>
          </p:cNvPr>
          <p:cNvSpPr/>
          <p:nvPr/>
        </p:nvSpPr>
        <p:spPr>
          <a:xfrm>
            <a:off x="11090508" y="4744044"/>
            <a:ext cx="367356" cy="369332"/>
          </a:xfrm>
          <a:prstGeom prst="rect">
            <a:avLst/>
          </a:prstGeom>
          <a:pattFill prst="dash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1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3AEFBE-0D35-4763-A1E4-2D5B9BE45304}"/>
              </a:ext>
            </a:extLst>
          </p:cNvPr>
          <p:cNvSpPr/>
          <p:nvPr/>
        </p:nvSpPr>
        <p:spPr>
          <a:xfrm>
            <a:off x="9569704" y="4611392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AF63FD-66E5-464D-B1EF-FD816F7829B0}"/>
              </a:ext>
            </a:extLst>
          </p:cNvPr>
          <p:cNvCxnSpPr>
            <a:cxnSpLocks/>
          </p:cNvCxnSpPr>
          <p:nvPr/>
        </p:nvCxnSpPr>
        <p:spPr>
          <a:xfrm>
            <a:off x="10927292" y="4642854"/>
            <a:ext cx="1123842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529AC3-2DB0-466E-BA4E-859826E5CFEA}"/>
              </a:ext>
            </a:extLst>
          </p:cNvPr>
          <p:cNvSpPr txBox="1"/>
          <p:nvPr/>
        </p:nvSpPr>
        <p:spPr>
          <a:xfrm>
            <a:off x="11029153" y="4256805"/>
            <a:ext cx="906017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462D41-D9A9-4EF9-84D2-443DA4A019F6}"/>
              </a:ext>
            </a:extLst>
          </p:cNvPr>
          <p:cNvSpPr txBox="1"/>
          <p:nvPr/>
        </p:nvSpPr>
        <p:spPr>
          <a:xfrm>
            <a:off x="9395384" y="568523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x 2 x 4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357060-EFAB-4D66-BE77-B11FC692E923}"/>
              </a:ext>
            </a:extLst>
          </p:cNvPr>
          <p:cNvSpPr txBox="1"/>
          <p:nvPr/>
        </p:nvSpPr>
        <p:spPr>
          <a:xfrm>
            <a:off x="11236089" y="570903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 x 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84E3E6-0815-4778-B69B-6FED0E1A6F4F}"/>
              </a:ext>
            </a:extLst>
          </p:cNvPr>
          <p:cNvSpPr txBox="1"/>
          <p:nvPr/>
        </p:nvSpPr>
        <p:spPr>
          <a:xfrm>
            <a:off x="8556759" y="3750883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0C78C8A-D59D-4C18-81C6-D28048481E73}"/>
              </a:ext>
            </a:extLst>
          </p:cNvPr>
          <p:cNvSpPr/>
          <p:nvPr/>
        </p:nvSpPr>
        <p:spPr>
          <a:xfrm>
            <a:off x="312467" y="3864083"/>
            <a:ext cx="1893981" cy="1816031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  <a:ln w="12700">
            <a:solidFill>
              <a:schemeClr val="accent4">
                <a:lumMod val="40000"/>
                <a:lumOff val="60000"/>
                <a:alpha val="44000"/>
              </a:schemeClr>
            </a:solidFill>
          </a:ln>
          <a:scene3d>
            <a:camera prst="orthographicFront">
              <a:rot lat="0" lon="1800000" rev="0"/>
            </a:camera>
            <a:lightRig rig="threePt" dir="t">
              <a:rot lat="0" lon="0" rev="3000000"/>
            </a:lightRig>
          </a:scene3d>
          <a:sp3d extrusionH="260350">
            <a:bevelT h="171450"/>
            <a:bevelB w="31750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60D30E30-2AE3-4C54-AFF6-022742280426}"/>
              </a:ext>
            </a:extLst>
          </p:cNvPr>
          <p:cNvGraphicFramePr>
            <a:graphicFrameLocks noGrp="1"/>
          </p:cNvGraphicFramePr>
          <p:nvPr/>
        </p:nvGraphicFramePr>
        <p:xfrm>
          <a:off x="483519" y="3863313"/>
          <a:ext cx="1608432" cy="1816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036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1167752771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367943483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410572925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41033486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CEF3B666-F4AD-4084-ADCF-7DC2119C1967}"/>
              </a:ext>
            </a:extLst>
          </p:cNvPr>
          <p:cNvSpPr/>
          <p:nvPr/>
        </p:nvSpPr>
        <p:spPr>
          <a:xfrm>
            <a:off x="9865624" y="4650397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3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EACD2A2-A5FE-4CD8-A6E1-089F7CC20CC9}"/>
              </a:ext>
            </a:extLst>
          </p:cNvPr>
          <p:cNvSpPr/>
          <p:nvPr/>
        </p:nvSpPr>
        <p:spPr>
          <a:xfrm>
            <a:off x="9553433" y="4864800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5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B18E5F-E18E-4DDA-8BE9-02385D1467C8}"/>
              </a:ext>
            </a:extLst>
          </p:cNvPr>
          <p:cNvSpPr/>
          <p:nvPr/>
        </p:nvSpPr>
        <p:spPr>
          <a:xfrm>
            <a:off x="9862086" y="4908574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6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72508C-222D-430A-8FEF-9F55C0B9780F}"/>
              </a:ext>
            </a:extLst>
          </p:cNvPr>
          <p:cNvSpPr/>
          <p:nvPr/>
        </p:nvSpPr>
        <p:spPr>
          <a:xfrm>
            <a:off x="11532075" y="4743794"/>
            <a:ext cx="367356" cy="369332"/>
          </a:xfrm>
          <a:prstGeom prst="rect">
            <a:avLst/>
          </a:prstGeom>
          <a:pattFill prst="wdDnDiag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3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163317-B5BC-4EBD-9CE5-74FC2FBEE8AD}"/>
              </a:ext>
            </a:extLst>
          </p:cNvPr>
          <p:cNvSpPr/>
          <p:nvPr/>
        </p:nvSpPr>
        <p:spPr>
          <a:xfrm>
            <a:off x="11086777" y="5163774"/>
            <a:ext cx="367356" cy="369332"/>
          </a:xfrm>
          <a:prstGeom prst="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5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D2F6860-5B80-4A59-8DEF-22207B37018F}"/>
              </a:ext>
            </a:extLst>
          </p:cNvPr>
          <p:cNvSpPr/>
          <p:nvPr/>
        </p:nvSpPr>
        <p:spPr>
          <a:xfrm>
            <a:off x="11532075" y="5163774"/>
            <a:ext cx="367356" cy="369332"/>
          </a:xfrm>
          <a:prstGeom prst="rect">
            <a:avLst/>
          </a:prstGeom>
          <a:pattFill prst="pct2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6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62" name="Table 7">
            <a:extLst>
              <a:ext uri="{FF2B5EF4-FFF2-40B4-BE49-F238E27FC236}">
                <a16:creationId xmlns:a16="http://schemas.microsoft.com/office/drawing/2014/main" id="{726A355F-D6E3-41AA-BD17-3B0834994473}"/>
              </a:ext>
            </a:extLst>
          </p:cNvPr>
          <p:cNvGraphicFramePr>
            <a:graphicFrameLocks noGrp="1"/>
          </p:cNvGraphicFramePr>
          <p:nvPr/>
        </p:nvGraphicFramePr>
        <p:xfrm>
          <a:off x="486922" y="3862544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graphicFrame>
        <p:nvGraphicFramePr>
          <p:cNvPr id="63" name="Table 7">
            <a:extLst>
              <a:ext uri="{FF2B5EF4-FFF2-40B4-BE49-F238E27FC236}">
                <a16:creationId xmlns:a16="http://schemas.microsoft.com/office/drawing/2014/main" id="{F83A5F77-2A07-492A-9871-B04D01D518DC}"/>
              </a:ext>
            </a:extLst>
          </p:cNvPr>
          <p:cNvGraphicFramePr>
            <a:graphicFrameLocks noGrp="1"/>
          </p:cNvGraphicFramePr>
          <p:nvPr/>
        </p:nvGraphicFramePr>
        <p:xfrm>
          <a:off x="772220" y="3872310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C1CB77D8-4429-4683-9564-DC1A76B54CEC}"/>
              </a:ext>
            </a:extLst>
          </p:cNvPr>
          <p:cNvGraphicFramePr>
            <a:graphicFrameLocks noGrp="1"/>
          </p:cNvGraphicFramePr>
          <p:nvPr/>
        </p:nvGraphicFramePr>
        <p:xfrm>
          <a:off x="497661" y="4169675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C3F019F6-24F3-413F-85AE-D5B01B857F44}"/>
              </a:ext>
            </a:extLst>
          </p:cNvPr>
          <p:cNvGraphicFramePr>
            <a:graphicFrameLocks noGrp="1"/>
          </p:cNvGraphicFramePr>
          <p:nvPr/>
        </p:nvGraphicFramePr>
        <p:xfrm>
          <a:off x="782880" y="4169675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52FDD3E7-AE92-4005-830F-1085B9ABDC1C}"/>
              </a:ext>
            </a:extLst>
          </p:cNvPr>
          <p:cNvSpPr txBox="1"/>
          <p:nvPr/>
        </p:nvSpPr>
        <p:spPr>
          <a:xfrm>
            <a:off x="2851829" y="5288631"/>
            <a:ext cx="540533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 = 1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 = 0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62929E-BD0F-48B8-8F85-C1A2B25BB3BD}"/>
              </a:ext>
            </a:extLst>
          </p:cNvPr>
          <p:cNvSpPr txBox="1"/>
          <p:nvPr/>
        </p:nvSpPr>
        <p:spPr>
          <a:xfrm>
            <a:off x="2878845" y="2431621"/>
            <a:ext cx="540533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 = 1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 = 0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C71EE2-59FF-4393-9BBC-25CF4650338C}"/>
              </a:ext>
            </a:extLst>
          </p:cNvPr>
          <p:cNvSpPr txBox="1"/>
          <p:nvPr/>
        </p:nvSpPr>
        <p:spPr>
          <a:xfrm>
            <a:off x="5401162" y="421832"/>
            <a:ext cx="1588192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FC as Convnets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92F155-5D49-4E36-A837-98AE3035BBCB}"/>
              </a:ext>
            </a:extLst>
          </p:cNvPr>
          <p:cNvSpPr txBox="1"/>
          <p:nvPr/>
        </p:nvSpPr>
        <p:spPr>
          <a:xfrm>
            <a:off x="10823992" y="6078367"/>
            <a:ext cx="1240981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Spatial Output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382F3C-DF3B-4BEA-ADAA-77365CFE3BAB}"/>
              </a:ext>
            </a:extLst>
          </p:cNvPr>
          <p:cNvSpPr txBox="1"/>
          <p:nvPr/>
        </p:nvSpPr>
        <p:spPr>
          <a:xfrm>
            <a:off x="10564623" y="6447699"/>
            <a:ext cx="1540037" cy="30777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Stride = 2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7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FDC087-E378-4C07-92CD-C5A158353E24}"/>
              </a:ext>
            </a:extLst>
          </p:cNvPr>
          <p:cNvSpPr txBox="1"/>
          <p:nvPr/>
        </p:nvSpPr>
        <p:spPr>
          <a:xfrm>
            <a:off x="2804618" y="0"/>
            <a:ext cx="6582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Receptive Field of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3FFDD-4E03-47E8-B80D-B0B338A7F644}"/>
              </a:ext>
            </a:extLst>
          </p:cNvPr>
          <p:cNvSpPr/>
          <p:nvPr/>
        </p:nvSpPr>
        <p:spPr>
          <a:xfrm>
            <a:off x="407311" y="1048573"/>
            <a:ext cx="1835932" cy="1511466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  <a:ln w="12700">
            <a:solidFill>
              <a:schemeClr val="accent4">
                <a:lumMod val="40000"/>
                <a:lumOff val="60000"/>
                <a:alpha val="44000"/>
              </a:schemeClr>
            </a:solidFill>
          </a:ln>
          <a:scene3d>
            <a:camera prst="orthographicFront">
              <a:rot lat="0" lon="1800000" rev="0"/>
            </a:camera>
            <a:lightRig rig="threePt" dir="t">
              <a:rot lat="0" lon="0" rev="3000000"/>
            </a:lightRig>
          </a:scene3d>
          <a:sp3d extrusionH="260350">
            <a:bevelT h="171450"/>
            <a:bevelB w="31750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0960D5D-FAA3-441B-8AC6-2911150B1A35}"/>
              </a:ext>
            </a:extLst>
          </p:cNvPr>
          <p:cNvGraphicFramePr>
            <a:graphicFrameLocks noGrp="1"/>
          </p:cNvGraphicFramePr>
          <p:nvPr/>
        </p:nvGraphicFramePr>
        <p:xfrm>
          <a:off x="616859" y="1048572"/>
          <a:ext cx="1529850" cy="1511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85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52985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114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49FBC91-D226-4CF4-AEA8-2E5F195D4B88}"/>
              </a:ext>
            </a:extLst>
          </p:cNvPr>
          <p:cNvSpPr/>
          <p:nvPr/>
        </p:nvSpPr>
        <p:spPr>
          <a:xfrm>
            <a:off x="3823317" y="1497988"/>
            <a:ext cx="1308066" cy="1062056"/>
          </a:xfrm>
          <a:prstGeom prst="rect">
            <a:avLst/>
          </a:prstGeom>
          <a:solidFill>
            <a:schemeClr val="accent3">
              <a:lumMod val="75000"/>
              <a:alpha val="27000"/>
            </a:schemeClr>
          </a:solidFill>
          <a:ln w="12700">
            <a:solidFill>
              <a:schemeClr val="accent3">
                <a:lumMod val="20000"/>
                <a:lumOff val="8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21A1245-AC90-4453-9314-F27090615918}"/>
              </a:ext>
            </a:extLst>
          </p:cNvPr>
          <p:cNvGraphicFramePr>
            <a:graphicFrameLocks noGrp="1"/>
          </p:cNvGraphicFramePr>
          <p:nvPr/>
        </p:nvGraphicFramePr>
        <p:xfrm>
          <a:off x="3865984" y="1497987"/>
          <a:ext cx="1239650" cy="1062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930">
                  <a:extLst>
                    <a:ext uri="{9D8B030D-6E8A-4147-A177-3AD203B41FA5}">
                      <a16:colId xmlns:a16="http://schemas.microsoft.com/office/drawing/2014/main" val="1918416841"/>
                    </a:ext>
                  </a:extLst>
                </a:gridCol>
                <a:gridCol w="247930">
                  <a:extLst>
                    <a:ext uri="{9D8B030D-6E8A-4147-A177-3AD203B41FA5}">
                      <a16:colId xmlns:a16="http://schemas.microsoft.com/office/drawing/2014/main" val="1853168255"/>
                    </a:ext>
                  </a:extLst>
                </a:gridCol>
                <a:gridCol w="247930">
                  <a:extLst>
                    <a:ext uri="{9D8B030D-6E8A-4147-A177-3AD203B41FA5}">
                      <a16:colId xmlns:a16="http://schemas.microsoft.com/office/drawing/2014/main" val="3818860124"/>
                    </a:ext>
                  </a:extLst>
                </a:gridCol>
                <a:gridCol w="247930">
                  <a:extLst>
                    <a:ext uri="{9D8B030D-6E8A-4147-A177-3AD203B41FA5}">
                      <a16:colId xmlns:a16="http://schemas.microsoft.com/office/drawing/2014/main" val="1974323356"/>
                    </a:ext>
                  </a:extLst>
                </a:gridCol>
                <a:gridCol w="247930">
                  <a:extLst>
                    <a:ext uri="{9D8B030D-6E8A-4147-A177-3AD203B41FA5}">
                      <a16:colId xmlns:a16="http://schemas.microsoft.com/office/drawing/2014/main" val="1600278530"/>
                    </a:ext>
                  </a:extLst>
                </a:gridCol>
              </a:tblGrid>
              <a:tr h="2124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36315390"/>
                  </a:ext>
                </a:extLst>
              </a:tr>
              <a:tr h="212411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88110390"/>
                  </a:ext>
                </a:extLst>
              </a:tr>
              <a:tr h="212411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76343966"/>
                  </a:ext>
                </a:extLst>
              </a:tr>
              <a:tr h="2124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5416347"/>
                  </a:ext>
                </a:extLst>
              </a:tr>
              <a:tr h="2124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30514402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E92226-CADA-4776-AC3F-C8E8009B822F}"/>
              </a:ext>
            </a:extLst>
          </p:cNvPr>
          <p:cNvCxnSpPr>
            <a:cxnSpLocks/>
          </p:cNvCxnSpPr>
          <p:nvPr/>
        </p:nvCxnSpPr>
        <p:spPr>
          <a:xfrm>
            <a:off x="2445740" y="1972415"/>
            <a:ext cx="1321896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BD1369-C5E3-4629-A91C-CA1B5B0DBDB1}"/>
              </a:ext>
            </a:extLst>
          </p:cNvPr>
          <p:cNvSpPr txBox="1"/>
          <p:nvPr/>
        </p:nvSpPr>
        <p:spPr>
          <a:xfrm>
            <a:off x="2738356" y="2042796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13408-C880-41B8-B2AC-B9A0B95064B0}"/>
              </a:ext>
            </a:extLst>
          </p:cNvPr>
          <p:cNvSpPr txBox="1"/>
          <p:nvPr/>
        </p:nvSpPr>
        <p:spPr>
          <a:xfrm>
            <a:off x="2946510" y="1396465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56B14-534D-46B6-B424-77739C6343CA}"/>
              </a:ext>
            </a:extLst>
          </p:cNvPr>
          <p:cNvSpPr txBox="1"/>
          <p:nvPr/>
        </p:nvSpPr>
        <p:spPr>
          <a:xfrm>
            <a:off x="963865" y="2863875"/>
            <a:ext cx="11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 x 10 x 3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50E6DA-3C2F-4F88-912D-3E0E9C287F71}"/>
              </a:ext>
            </a:extLst>
          </p:cNvPr>
          <p:cNvSpPr txBox="1"/>
          <p:nvPr/>
        </p:nvSpPr>
        <p:spPr>
          <a:xfrm>
            <a:off x="4023423" y="286387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 x 6 x 12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E18D50-0F45-4DAB-BC8E-B46697CAFC81}"/>
              </a:ext>
            </a:extLst>
          </p:cNvPr>
          <p:cNvCxnSpPr>
            <a:cxnSpLocks/>
          </p:cNvCxnSpPr>
          <p:nvPr/>
        </p:nvCxnSpPr>
        <p:spPr>
          <a:xfrm>
            <a:off x="5752859" y="1974977"/>
            <a:ext cx="1097884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DAA07F-FB7D-4672-BC7D-4E2E187E7160}"/>
              </a:ext>
            </a:extLst>
          </p:cNvPr>
          <p:cNvSpPr txBox="1"/>
          <p:nvPr/>
        </p:nvSpPr>
        <p:spPr>
          <a:xfrm>
            <a:off x="6135449" y="2045358"/>
            <a:ext cx="526106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2 x 2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E84B5-A01D-42C8-8D1D-91691D2C7978}"/>
              </a:ext>
            </a:extLst>
          </p:cNvPr>
          <p:cNvSpPr txBox="1"/>
          <p:nvPr/>
        </p:nvSpPr>
        <p:spPr>
          <a:xfrm>
            <a:off x="5849217" y="1536214"/>
            <a:ext cx="896015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59711D-A3BE-4A01-BA81-4B8181808B85}"/>
              </a:ext>
            </a:extLst>
          </p:cNvPr>
          <p:cNvSpPr/>
          <p:nvPr/>
        </p:nvSpPr>
        <p:spPr>
          <a:xfrm>
            <a:off x="7014235" y="1914321"/>
            <a:ext cx="818899" cy="645774"/>
          </a:xfrm>
          <a:prstGeom prst="rect">
            <a:avLst/>
          </a:prstGeom>
          <a:solidFill>
            <a:schemeClr val="accent5">
              <a:lumMod val="50000"/>
              <a:alpha val="27000"/>
            </a:schemeClr>
          </a:solidFill>
          <a:ln w="12700">
            <a:solidFill>
              <a:schemeClr val="accent5">
                <a:lumMod val="40000"/>
                <a:lumOff val="6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FC4B6531-BFD7-4E3D-A5DA-13710E23DEDB}"/>
              </a:ext>
            </a:extLst>
          </p:cNvPr>
          <p:cNvGraphicFramePr>
            <a:graphicFrameLocks noGrp="1"/>
          </p:cNvGraphicFramePr>
          <p:nvPr/>
        </p:nvGraphicFramePr>
        <p:xfrm>
          <a:off x="7014235" y="1914319"/>
          <a:ext cx="818898" cy="645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966">
                  <a:extLst>
                    <a:ext uri="{9D8B030D-6E8A-4147-A177-3AD203B41FA5}">
                      <a16:colId xmlns:a16="http://schemas.microsoft.com/office/drawing/2014/main" val="428622838"/>
                    </a:ext>
                  </a:extLst>
                </a:gridCol>
                <a:gridCol w="272966">
                  <a:extLst>
                    <a:ext uri="{9D8B030D-6E8A-4147-A177-3AD203B41FA5}">
                      <a16:colId xmlns:a16="http://schemas.microsoft.com/office/drawing/2014/main" val="796164162"/>
                    </a:ext>
                  </a:extLst>
                </a:gridCol>
                <a:gridCol w="272966">
                  <a:extLst>
                    <a:ext uri="{9D8B030D-6E8A-4147-A177-3AD203B41FA5}">
                      <a16:colId xmlns:a16="http://schemas.microsoft.com/office/drawing/2014/main" val="350748375"/>
                    </a:ext>
                  </a:extLst>
                </a:gridCol>
              </a:tblGrid>
              <a:tr h="19450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6330204"/>
                  </a:ext>
                </a:extLst>
              </a:tr>
              <a:tr h="22561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61393654"/>
                  </a:ext>
                </a:extLst>
              </a:tr>
              <a:tr h="22561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65524195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307F87-1E20-447F-81E8-E05205388691}"/>
              </a:ext>
            </a:extLst>
          </p:cNvPr>
          <p:cNvCxnSpPr>
            <a:cxnSpLocks/>
          </p:cNvCxnSpPr>
          <p:nvPr/>
        </p:nvCxnSpPr>
        <p:spPr>
          <a:xfrm>
            <a:off x="8419692" y="1832571"/>
            <a:ext cx="1087099" cy="3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1573799-99B4-4E08-90EA-21CD0519CCE6}"/>
              </a:ext>
            </a:extLst>
          </p:cNvPr>
          <p:cNvSpPr txBox="1"/>
          <p:nvPr/>
        </p:nvSpPr>
        <p:spPr>
          <a:xfrm>
            <a:off x="8614468" y="1888907"/>
            <a:ext cx="56618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 x 3 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37089F-325F-44B9-93EB-4FE45479EFAF}"/>
              </a:ext>
            </a:extLst>
          </p:cNvPr>
          <p:cNvSpPr txBox="1"/>
          <p:nvPr/>
        </p:nvSpPr>
        <p:spPr>
          <a:xfrm>
            <a:off x="8688206" y="1296453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F5C057-CDFC-45E0-9E35-A776F1D88119}"/>
              </a:ext>
            </a:extLst>
          </p:cNvPr>
          <p:cNvSpPr txBox="1"/>
          <p:nvPr/>
        </p:nvSpPr>
        <p:spPr>
          <a:xfrm>
            <a:off x="6965962" y="286387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 x 3 x 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DDCA63-7BFD-4212-A247-839790FF0D1A}"/>
              </a:ext>
            </a:extLst>
          </p:cNvPr>
          <p:cNvSpPr/>
          <p:nvPr/>
        </p:nvSpPr>
        <p:spPr>
          <a:xfrm>
            <a:off x="11470624" y="1658075"/>
            <a:ext cx="367356" cy="369332"/>
          </a:xfrm>
          <a:prstGeom prst="rect">
            <a:avLst/>
          </a:prstGeom>
          <a:solidFill>
            <a:schemeClr val="accent1">
              <a:lumMod val="75000"/>
              <a:alpha val="27000"/>
            </a:schemeClr>
          </a:solidFill>
          <a:ln w="12700">
            <a:solidFill>
              <a:schemeClr val="accent1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AB067E-91BE-4E4E-888F-4695D418DCA9}"/>
              </a:ext>
            </a:extLst>
          </p:cNvPr>
          <p:cNvSpPr/>
          <p:nvPr/>
        </p:nvSpPr>
        <p:spPr>
          <a:xfrm>
            <a:off x="9443315" y="1999081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3175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458E2D-825A-4EE6-82C8-4C859E1D6DCC}"/>
              </a:ext>
            </a:extLst>
          </p:cNvPr>
          <p:cNvSpPr/>
          <p:nvPr/>
        </p:nvSpPr>
        <p:spPr>
          <a:xfrm>
            <a:off x="9562686" y="1888907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3175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6F8450D-5881-4E8F-9988-712D2DCB6123}"/>
              </a:ext>
            </a:extLst>
          </p:cNvPr>
          <p:cNvSpPr/>
          <p:nvPr/>
        </p:nvSpPr>
        <p:spPr>
          <a:xfrm>
            <a:off x="9670792" y="1778733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3175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DA7122-D291-4186-BF5C-18F81C8EB35F}"/>
              </a:ext>
            </a:extLst>
          </p:cNvPr>
          <p:cNvSpPr/>
          <p:nvPr/>
        </p:nvSpPr>
        <p:spPr>
          <a:xfrm>
            <a:off x="9778898" y="1668559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3175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CA913CA-8B8F-4972-A505-A86F0C63ED73}"/>
              </a:ext>
            </a:extLst>
          </p:cNvPr>
          <p:cNvCxnSpPr>
            <a:cxnSpLocks/>
          </p:cNvCxnSpPr>
          <p:nvPr/>
        </p:nvCxnSpPr>
        <p:spPr>
          <a:xfrm>
            <a:off x="10210800" y="1817221"/>
            <a:ext cx="1123842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1CD130B-72F3-4729-9CDE-A15040B5B5AD}"/>
              </a:ext>
            </a:extLst>
          </p:cNvPr>
          <p:cNvSpPr txBox="1"/>
          <p:nvPr/>
        </p:nvSpPr>
        <p:spPr>
          <a:xfrm>
            <a:off x="10327804" y="1404174"/>
            <a:ext cx="906017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74CF9F-FAA4-4CB8-A2A9-37BC2C906273}"/>
              </a:ext>
            </a:extLst>
          </p:cNvPr>
          <p:cNvSpPr txBox="1"/>
          <p:nvPr/>
        </p:nvSpPr>
        <p:spPr>
          <a:xfrm>
            <a:off x="9089639" y="2852025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x 1 x 4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FADE28-AB1A-4192-A2B6-8B97C918C262}"/>
              </a:ext>
            </a:extLst>
          </p:cNvPr>
          <p:cNvSpPr txBox="1"/>
          <p:nvPr/>
        </p:nvSpPr>
        <p:spPr>
          <a:xfrm>
            <a:off x="11236089" y="285202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 x 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6FE21C-4881-4DF2-923E-D1DC60E2BD90}"/>
              </a:ext>
            </a:extLst>
          </p:cNvPr>
          <p:cNvSpPr txBox="1"/>
          <p:nvPr/>
        </p:nvSpPr>
        <p:spPr>
          <a:xfrm>
            <a:off x="8556759" y="893873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C9F0746-EB08-48DD-9F09-F88DC484C586}"/>
              </a:ext>
            </a:extLst>
          </p:cNvPr>
          <p:cNvSpPr/>
          <p:nvPr/>
        </p:nvSpPr>
        <p:spPr>
          <a:xfrm>
            <a:off x="3823317" y="4354997"/>
            <a:ext cx="1308066" cy="1255219"/>
          </a:xfrm>
          <a:prstGeom prst="rect">
            <a:avLst/>
          </a:prstGeom>
          <a:solidFill>
            <a:schemeClr val="accent3">
              <a:lumMod val="75000"/>
              <a:alpha val="27000"/>
            </a:schemeClr>
          </a:solidFill>
          <a:ln w="12700">
            <a:solidFill>
              <a:schemeClr val="accent3">
                <a:lumMod val="20000"/>
                <a:lumOff val="8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8" name="Table 12">
            <a:extLst>
              <a:ext uri="{FF2B5EF4-FFF2-40B4-BE49-F238E27FC236}">
                <a16:creationId xmlns:a16="http://schemas.microsoft.com/office/drawing/2014/main" id="{E1463976-F269-4C06-B5E1-D1B35D2D671D}"/>
              </a:ext>
            </a:extLst>
          </p:cNvPr>
          <p:cNvGraphicFramePr>
            <a:graphicFrameLocks noGrp="1"/>
          </p:cNvGraphicFramePr>
          <p:nvPr/>
        </p:nvGraphicFramePr>
        <p:xfrm>
          <a:off x="3865984" y="4354998"/>
          <a:ext cx="1272145" cy="1255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735">
                  <a:extLst>
                    <a:ext uri="{9D8B030D-6E8A-4147-A177-3AD203B41FA5}">
                      <a16:colId xmlns:a16="http://schemas.microsoft.com/office/drawing/2014/main" val="1918416841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1853168255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3818860124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1974323356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2548956626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3848005288"/>
                    </a:ext>
                  </a:extLst>
                </a:gridCol>
                <a:gridCol w="181735">
                  <a:extLst>
                    <a:ext uri="{9D8B030D-6E8A-4147-A177-3AD203B41FA5}">
                      <a16:colId xmlns:a16="http://schemas.microsoft.com/office/drawing/2014/main" val="1600278530"/>
                    </a:ext>
                  </a:extLst>
                </a:gridCol>
              </a:tblGrid>
              <a:tr h="17931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36315390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6957542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96703580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88110390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76343966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5416347"/>
                  </a:ext>
                </a:extLst>
              </a:tr>
              <a:tr h="17931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91" marR="591" marT="375" marB="375">
                    <a:pattFill prst="pct10">
                      <a:fgClr>
                        <a:schemeClr val="accent3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30514402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612296-9CF4-42BC-A253-0EA10E44C1E2}"/>
              </a:ext>
            </a:extLst>
          </p:cNvPr>
          <p:cNvCxnSpPr>
            <a:cxnSpLocks/>
          </p:cNvCxnSpPr>
          <p:nvPr/>
        </p:nvCxnSpPr>
        <p:spPr>
          <a:xfrm>
            <a:off x="2445740" y="4829425"/>
            <a:ext cx="1321896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989BBBB-0397-4ED6-B99A-0317807F2A57}"/>
              </a:ext>
            </a:extLst>
          </p:cNvPr>
          <p:cNvSpPr txBox="1"/>
          <p:nvPr/>
        </p:nvSpPr>
        <p:spPr>
          <a:xfrm>
            <a:off x="2738356" y="4899806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C3F9E5-AEEE-4740-822D-99683FB2C42D}"/>
              </a:ext>
            </a:extLst>
          </p:cNvPr>
          <p:cNvSpPr txBox="1"/>
          <p:nvPr/>
        </p:nvSpPr>
        <p:spPr>
          <a:xfrm>
            <a:off x="2946510" y="4253475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FC66F1E-2C8D-4995-B080-52559C39189E}"/>
              </a:ext>
            </a:extLst>
          </p:cNvPr>
          <p:cNvSpPr txBox="1"/>
          <p:nvPr/>
        </p:nvSpPr>
        <p:spPr>
          <a:xfrm>
            <a:off x="841740" y="5809427"/>
            <a:ext cx="11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12 x 12 x 3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EC716B-26A7-4D08-BEA2-EA0EF8333AFA}"/>
              </a:ext>
            </a:extLst>
          </p:cNvPr>
          <p:cNvSpPr txBox="1"/>
          <p:nvPr/>
        </p:nvSpPr>
        <p:spPr>
          <a:xfrm>
            <a:off x="4023423" y="572088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 x 8 x 12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71D266B-7FEA-422F-8314-5B319E2E76E7}"/>
              </a:ext>
            </a:extLst>
          </p:cNvPr>
          <p:cNvCxnSpPr>
            <a:cxnSpLocks/>
          </p:cNvCxnSpPr>
          <p:nvPr/>
        </p:nvCxnSpPr>
        <p:spPr>
          <a:xfrm>
            <a:off x="5752859" y="4831987"/>
            <a:ext cx="1097884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EB9A9EA-8E53-400A-AB88-EC75C6516049}"/>
              </a:ext>
            </a:extLst>
          </p:cNvPr>
          <p:cNvSpPr txBox="1"/>
          <p:nvPr/>
        </p:nvSpPr>
        <p:spPr>
          <a:xfrm>
            <a:off x="6135449" y="4902368"/>
            <a:ext cx="526106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2 x 2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129FDB-B11B-46AD-AE89-F5261C1ABC73}"/>
              </a:ext>
            </a:extLst>
          </p:cNvPr>
          <p:cNvSpPr txBox="1"/>
          <p:nvPr/>
        </p:nvSpPr>
        <p:spPr>
          <a:xfrm>
            <a:off x="5849217" y="4393224"/>
            <a:ext cx="896015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2AE166A-63CF-4D05-8C34-4CDE0580973B}"/>
              </a:ext>
            </a:extLst>
          </p:cNvPr>
          <p:cNvSpPr/>
          <p:nvPr/>
        </p:nvSpPr>
        <p:spPr>
          <a:xfrm>
            <a:off x="6935004" y="4770412"/>
            <a:ext cx="883642" cy="762694"/>
          </a:xfrm>
          <a:prstGeom prst="rect">
            <a:avLst/>
          </a:prstGeom>
          <a:solidFill>
            <a:schemeClr val="accent5">
              <a:lumMod val="50000"/>
              <a:alpha val="27000"/>
            </a:schemeClr>
          </a:solidFill>
          <a:ln w="12700">
            <a:solidFill>
              <a:schemeClr val="accent5">
                <a:lumMod val="40000"/>
                <a:lumOff val="60000"/>
                <a:alpha val="36000"/>
              </a:schemeClr>
            </a:solidFill>
          </a:ln>
          <a:scene3d>
            <a:camera prst="orthographicFront">
              <a:rot lat="600000" lon="600000" rev="0"/>
            </a:camera>
            <a:lightRig rig="threePt" dir="t">
              <a:rot lat="0" lon="0" rev="2400000"/>
            </a:lightRig>
          </a:scene3d>
          <a:sp3d extrusionH="3175000">
            <a:bevelT h="171450"/>
            <a:bevelB w="10795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88" name="Table 22">
            <a:extLst>
              <a:ext uri="{FF2B5EF4-FFF2-40B4-BE49-F238E27FC236}">
                <a16:creationId xmlns:a16="http://schemas.microsoft.com/office/drawing/2014/main" id="{0B47E31E-D1B9-4350-98FD-2201DFA48742}"/>
              </a:ext>
            </a:extLst>
          </p:cNvPr>
          <p:cNvGraphicFramePr>
            <a:graphicFrameLocks noGrp="1"/>
          </p:cNvGraphicFramePr>
          <p:nvPr/>
        </p:nvGraphicFramePr>
        <p:xfrm>
          <a:off x="6935004" y="4770411"/>
          <a:ext cx="833826" cy="762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71">
                  <a:extLst>
                    <a:ext uri="{9D8B030D-6E8A-4147-A177-3AD203B41FA5}">
                      <a16:colId xmlns:a16="http://schemas.microsoft.com/office/drawing/2014/main" val="428622838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796164162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350748375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3176448497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2559850403"/>
                    </a:ext>
                  </a:extLst>
                </a:gridCol>
                <a:gridCol w="138971">
                  <a:extLst>
                    <a:ext uri="{9D8B030D-6E8A-4147-A177-3AD203B41FA5}">
                      <a16:colId xmlns:a16="http://schemas.microsoft.com/office/drawing/2014/main" val="824337878"/>
                    </a:ext>
                  </a:extLst>
                </a:gridCol>
              </a:tblGrid>
              <a:tr h="1702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6330204"/>
                  </a:ext>
                </a:extLst>
              </a:tr>
              <a:tr h="1974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17709243"/>
                  </a:ext>
                </a:extLst>
              </a:tr>
              <a:tr h="1974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61393654"/>
                  </a:ext>
                </a:extLst>
              </a:tr>
              <a:tr h="19748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14" marR="914" marT="457" marB="457">
                    <a:pattFill prst="pct20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65524195"/>
                  </a:ext>
                </a:extLst>
              </a:tr>
            </a:tbl>
          </a:graphicData>
        </a:graphic>
      </p:graphicFrame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5814303-C920-4CE2-B93F-3DFFE0DE8CFB}"/>
              </a:ext>
            </a:extLst>
          </p:cNvPr>
          <p:cNvCxnSpPr>
            <a:cxnSpLocks/>
          </p:cNvCxnSpPr>
          <p:nvPr/>
        </p:nvCxnSpPr>
        <p:spPr>
          <a:xfrm>
            <a:off x="8419692" y="4689581"/>
            <a:ext cx="1087099" cy="3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3482BF3-86A8-401C-B801-B828DB3EB3E1}"/>
              </a:ext>
            </a:extLst>
          </p:cNvPr>
          <p:cNvSpPr txBox="1"/>
          <p:nvPr/>
        </p:nvSpPr>
        <p:spPr>
          <a:xfrm>
            <a:off x="8614468" y="4745917"/>
            <a:ext cx="56618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 x 3 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599D62-7253-4A5F-90ED-671478468877}"/>
              </a:ext>
            </a:extLst>
          </p:cNvPr>
          <p:cNvSpPr txBox="1"/>
          <p:nvPr/>
        </p:nvSpPr>
        <p:spPr>
          <a:xfrm>
            <a:off x="8688206" y="4153463"/>
            <a:ext cx="41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46D3430-C9CF-4C06-9C2A-CA78AD992346}"/>
              </a:ext>
            </a:extLst>
          </p:cNvPr>
          <p:cNvSpPr txBox="1"/>
          <p:nvPr/>
        </p:nvSpPr>
        <p:spPr>
          <a:xfrm>
            <a:off x="6795026" y="570903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 x 4 x 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E58B422-2127-4D34-9EC9-F6F86A96E092}"/>
              </a:ext>
            </a:extLst>
          </p:cNvPr>
          <p:cNvSpPr/>
          <p:nvPr/>
        </p:nvSpPr>
        <p:spPr>
          <a:xfrm>
            <a:off x="11090508" y="4744044"/>
            <a:ext cx="367356" cy="369332"/>
          </a:xfrm>
          <a:prstGeom prst="rect">
            <a:avLst/>
          </a:prstGeom>
          <a:pattFill prst="dash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1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A6A9079-8A89-4075-A8B6-24FB72FA0DAE}"/>
              </a:ext>
            </a:extLst>
          </p:cNvPr>
          <p:cNvSpPr/>
          <p:nvPr/>
        </p:nvSpPr>
        <p:spPr>
          <a:xfrm>
            <a:off x="9569704" y="4611392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1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5F39F08-AC64-4FE1-BDD7-7BAEEEC535B8}"/>
              </a:ext>
            </a:extLst>
          </p:cNvPr>
          <p:cNvCxnSpPr>
            <a:cxnSpLocks/>
          </p:cNvCxnSpPr>
          <p:nvPr/>
        </p:nvCxnSpPr>
        <p:spPr>
          <a:xfrm>
            <a:off x="10927292" y="4642854"/>
            <a:ext cx="1123842" cy="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81589FF-0964-44CB-8E07-6899CC7606D4}"/>
              </a:ext>
            </a:extLst>
          </p:cNvPr>
          <p:cNvSpPr txBox="1"/>
          <p:nvPr/>
        </p:nvSpPr>
        <p:spPr>
          <a:xfrm>
            <a:off x="11029153" y="4256805"/>
            <a:ext cx="906017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1BCF2C-ED35-4385-95D7-642CC1103BA9}"/>
              </a:ext>
            </a:extLst>
          </p:cNvPr>
          <p:cNvSpPr txBox="1"/>
          <p:nvPr/>
        </p:nvSpPr>
        <p:spPr>
          <a:xfrm>
            <a:off x="9395384" y="568523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x 2 x 4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19887D-122D-4859-80E3-6046A4746350}"/>
              </a:ext>
            </a:extLst>
          </p:cNvPr>
          <p:cNvSpPr txBox="1"/>
          <p:nvPr/>
        </p:nvSpPr>
        <p:spPr>
          <a:xfrm>
            <a:off x="11236089" y="570903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 x 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DE356E-846F-41F7-876B-4EB773FBE06E}"/>
              </a:ext>
            </a:extLst>
          </p:cNvPr>
          <p:cNvSpPr txBox="1"/>
          <p:nvPr/>
        </p:nvSpPr>
        <p:spPr>
          <a:xfrm>
            <a:off x="8556759" y="3750883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F163FD4-E303-470A-981E-4D638C2D21C0}"/>
              </a:ext>
            </a:extLst>
          </p:cNvPr>
          <p:cNvSpPr/>
          <p:nvPr/>
        </p:nvSpPr>
        <p:spPr>
          <a:xfrm>
            <a:off x="312467" y="3864083"/>
            <a:ext cx="1893981" cy="1816031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  <a:ln w="12700">
            <a:solidFill>
              <a:schemeClr val="accent4">
                <a:lumMod val="40000"/>
                <a:lumOff val="60000"/>
                <a:alpha val="44000"/>
              </a:schemeClr>
            </a:solidFill>
          </a:ln>
          <a:scene3d>
            <a:camera prst="orthographicFront">
              <a:rot lat="0" lon="1800000" rev="0"/>
            </a:camera>
            <a:lightRig rig="threePt" dir="t">
              <a:rot lat="0" lon="0" rev="3000000"/>
            </a:lightRig>
          </a:scene3d>
          <a:sp3d extrusionH="260350">
            <a:bevelT h="171450"/>
            <a:bevelB w="317500" h="215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0FE53BEE-35F8-47C7-83B2-1D6C0DE867A6}"/>
              </a:ext>
            </a:extLst>
          </p:cNvPr>
          <p:cNvGraphicFramePr>
            <a:graphicFrameLocks noGrp="1"/>
          </p:cNvGraphicFramePr>
          <p:nvPr/>
        </p:nvGraphicFramePr>
        <p:xfrm>
          <a:off x="483519" y="3863313"/>
          <a:ext cx="1608432" cy="1816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036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1167752771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367943483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4036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410572925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41033486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133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5">
                      <a:fgClr>
                        <a:schemeClr val="accent4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sp>
        <p:nvSpPr>
          <p:cNvPr id="130" name="Rectangle 129">
            <a:extLst>
              <a:ext uri="{FF2B5EF4-FFF2-40B4-BE49-F238E27FC236}">
                <a16:creationId xmlns:a16="http://schemas.microsoft.com/office/drawing/2014/main" id="{BD19BA6A-3202-44BA-8399-FFE6C1ECECD1}"/>
              </a:ext>
            </a:extLst>
          </p:cNvPr>
          <p:cNvSpPr/>
          <p:nvPr/>
        </p:nvSpPr>
        <p:spPr>
          <a:xfrm>
            <a:off x="9865624" y="4650397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3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357E8F1-2249-4713-AC00-9B578D32F232}"/>
              </a:ext>
            </a:extLst>
          </p:cNvPr>
          <p:cNvSpPr/>
          <p:nvPr/>
        </p:nvSpPr>
        <p:spPr>
          <a:xfrm>
            <a:off x="9553433" y="4864800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5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C2FD839-C720-43BE-A8D2-90131AF2F771}"/>
              </a:ext>
            </a:extLst>
          </p:cNvPr>
          <p:cNvSpPr/>
          <p:nvPr/>
        </p:nvSpPr>
        <p:spPr>
          <a:xfrm>
            <a:off x="9862086" y="4908574"/>
            <a:ext cx="295920" cy="258177"/>
          </a:xfrm>
          <a:prstGeom prst="rect">
            <a:avLst/>
          </a:prstGeom>
          <a:solidFill>
            <a:schemeClr val="accent1">
              <a:lumMod val="50000"/>
              <a:alpha val="12000"/>
            </a:schemeClr>
          </a:solidFill>
          <a:ln w="12700">
            <a:solidFill>
              <a:schemeClr val="accent6">
                <a:lumMod val="60000"/>
                <a:lumOff val="40000"/>
                <a:alpha val="3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3000000"/>
            </a:lightRig>
          </a:scene3d>
          <a:sp3d extrusionH="1270000">
            <a:bevelT w="0" h="0"/>
            <a:bevelB w="127000" h="0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525E02B-392B-4F75-A7F7-7E376DD68C39}"/>
              </a:ext>
            </a:extLst>
          </p:cNvPr>
          <p:cNvSpPr/>
          <p:nvPr/>
        </p:nvSpPr>
        <p:spPr>
          <a:xfrm>
            <a:off x="11532075" y="4743794"/>
            <a:ext cx="367356" cy="369332"/>
          </a:xfrm>
          <a:prstGeom prst="rect">
            <a:avLst/>
          </a:prstGeom>
          <a:pattFill prst="wdDnDiag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3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9B1EC70-3E7F-48CA-AEDE-F8C9195CAA1D}"/>
              </a:ext>
            </a:extLst>
          </p:cNvPr>
          <p:cNvSpPr/>
          <p:nvPr/>
        </p:nvSpPr>
        <p:spPr>
          <a:xfrm>
            <a:off x="11086777" y="5163774"/>
            <a:ext cx="367356" cy="369332"/>
          </a:xfrm>
          <a:prstGeom prst="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5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FC73AA3-4800-4170-81AA-9C1221AF400D}"/>
              </a:ext>
            </a:extLst>
          </p:cNvPr>
          <p:cNvSpPr/>
          <p:nvPr/>
        </p:nvSpPr>
        <p:spPr>
          <a:xfrm>
            <a:off x="11532075" y="5163774"/>
            <a:ext cx="367356" cy="369332"/>
          </a:xfrm>
          <a:prstGeom prst="rect">
            <a:avLst/>
          </a:prstGeom>
          <a:pattFill prst="pct2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accent6">
                <a:lumMod val="75000"/>
                <a:alpha val="36000"/>
              </a:schemeClr>
            </a:solidFill>
          </a:ln>
          <a:effectLst>
            <a:glow rad="1905000">
              <a:schemeClr val="accent1">
                <a:alpha val="0"/>
              </a:schemeClr>
            </a:glow>
            <a:softEdge rad="0"/>
          </a:effectLst>
          <a:scene3d>
            <a:camera prst="obliqueTopRigh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44" name="Table 7">
            <a:extLst>
              <a:ext uri="{FF2B5EF4-FFF2-40B4-BE49-F238E27FC236}">
                <a16:creationId xmlns:a16="http://schemas.microsoft.com/office/drawing/2014/main" id="{001ECEB3-B4CA-4565-A0A6-B5859EDCD37D}"/>
              </a:ext>
            </a:extLst>
          </p:cNvPr>
          <p:cNvGraphicFramePr>
            <a:graphicFrameLocks noGrp="1"/>
          </p:cNvGraphicFramePr>
          <p:nvPr/>
        </p:nvGraphicFramePr>
        <p:xfrm>
          <a:off x="486922" y="3862544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dashHorz">
                      <a:fgClr>
                        <a:schemeClr val="accent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graphicFrame>
        <p:nvGraphicFramePr>
          <p:cNvPr id="146" name="Table 7">
            <a:extLst>
              <a:ext uri="{FF2B5EF4-FFF2-40B4-BE49-F238E27FC236}">
                <a16:creationId xmlns:a16="http://schemas.microsoft.com/office/drawing/2014/main" id="{8774CF1F-5F24-43BC-9CE6-AECADF52D40F}"/>
              </a:ext>
            </a:extLst>
          </p:cNvPr>
          <p:cNvGraphicFramePr>
            <a:graphicFrameLocks noGrp="1"/>
          </p:cNvGraphicFramePr>
          <p:nvPr/>
        </p:nvGraphicFramePr>
        <p:xfrm>
          <a:off x="772220" y="3872310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wdDnDiag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graphicFrame>
        <p:nvGraphicFramePr>
          <p:cNvPr id="148" name="Table 7">
            <a:extLst>
              <a:ext uri="{FF2B5EF4-FFF2-40B4-BE49-F238E27FC236}">
                <a16:creationId xmlns:a16="http://schemas.microsoft.com/office/drawing/2014/main" id="{78A5DFF7-6FA2-4E35-A7C5-4747D34CCC21}"/>
              </a:ext>
            </a:extLst>
          </p:cNvPr>
          <p:cNvGraphicFramePr>
            <a:graphicFrameLocks noGrp="1"/>
          </p:cNvGraphicFramePr>
          <p:nvPr/>
        </p:nvGraphicFramePr>
        <p:xfrm>
          <a:off x="497661" y="4169675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graphicFrame>
        <p:nvGraphicFramePr>
          <p:cNvPr id="150" name="Table 7">
            <a:extLst>
              <a:ext uri="{FF2B5EF4-FFF2-40B4-BE49-F238E27FC236}">
                <a16:creationId xmlns:a16="http://schemas.microsoft.com/office/drawing/2014/main" id="{AC35C36E-C25F-4EAA-8858-17B806A8574D}"/>
              </a:ext>
            </a:extLst>
          </p:cNvPr>
          <p:cNvGraphicFramePr>
            <a:graphicFrameLocks noGrp="1"/>
          </p:cNvGraphicFramePr>
          <p:nvPr/>
        </p:nvGraphicFramePr>
        <p:xfrm>
          <a:off x="782880" y="4169675"/>
          <a:ext cx="1316310" cy="150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31">
                  <a:extLst>
                    <a:ext uri="{9D8B030D-6E8A-4147-A177-3AD203B41FA5}">
                      <a16:colId xmlns:a16="http://schemas.microsoft.com/office/drawing/2014/main" val="14125893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292872813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413582161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73727566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054813216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1483648789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2819641685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732865894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511334450"/>
                    </a:ext>
                  </a:extLst>
                </a:gridCol>
                <a:gridCol w="131631">
                  <a:extLst>
                    <a:ext uri="{9D8B030D-6E8A-4147-A177-3AD203B41FA5}">
                      <a16:colId xmlns:a16="http://schemas.microsoft.com/office/drawing/2014/main" val="301516213"/>
                    </a:ext>
                  </a:extLst>
                </a:gridCol>
              </a:tblGrid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75995305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8564104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0738701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4690727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803261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9027366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52584449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5022922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25081063"/>
                  </a:ext>
                </a:extLst>
              </a:tr>
              <a:tr h="15096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>
                    <a:pattFill prst="pct20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93309942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4D4213CB-AC66-47B0-9D1C-6502A9A1FFB5}"/>
              </a:ext>
            </a:extLst>
          </p:cNvPr>
          <p:cNvSpPr txBox="1"/>
          <p:nvPr/>
        </p:nvSpPr>
        <p:spPr>
          <a:xfrm>
            <a:off x="2851829" y="5288631"/>
            <a:ext cx="540533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 = 1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 = 0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1BC845E-E653-4C49-8E6C-B7430E05974F}"/>
              </a:ext>
            </a:extLst>
          </p:cNvPr>
          <p:cNvSpPr txBox="1"/>
          <p:nvPr/>
        </p:nvSpPr>
        <p:spPr>
          <a:xfrm>
            <a:off x="2878845" y="2431621"/>
            <a:ext cx="540533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 = 1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 = 0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F52AA-ABD8-4D19-BCD8-D97A660B0B51}"/>
              </a:ext>
            </a:extLst>
          </p:cNvPr>
          <p:cNvSpPr txBox="1"/>
          <p:nvPr/>
        </p:nvSpPr>
        <p:spPr>
          <a:xfrm>
            <a:off x="5401162" y="421832"/>
            <a:ext cx="1588192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FC as Convnets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7FB6D-A3F1-44E7-A208-7B8860A94EEF}"/>
              </a:ext>
            </a:extLst>
          </p:cNvPr>
          <p:cNvSpPr txBox="1"/>
          <p:nvPr/>
        </p:nvSpPr>
        <p:spPr>
          <a:xfrm>
            <a:off x="10823992" y="6078367"/>
            <a:ext cx="1260281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Spatial Output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711E3-BB34-4135-9F34-6621290759A1}"/>
              </a:ext>
            </a:extLst>
          </p:cNvPr>
          <p:cNvSpPr txBox="1"/>
          <p:nvPr/>
        </p:nvSpPr>
        <p:spPr>
          <a:xfrm>
            <a:off x="10564623" y="6447699"/>
            <a:ext cx="1540037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Stride = 2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96C25-168B-46F8-A13C-67D8FF82F27A}"/>
              </a:ext>
            </a:extLst>
          </p:cNvPr>
          <p:cNvSpPr txBox="1"/>
          <p:nvPr/>
        </p:nvSpPr>
        <p:spPr>
          <a:xfrm>
            <a:off x="8627290" y="2255593"/>
            <a:ext cx="540533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 = 1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 = 0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A018F-052C-43C8-A81E-3BED3267F73C}"/>
              </a:ext>
            </a:extLst>
          </p:cNvPr>
          <p:cNvSpPr txBox="1"/>
          <p:nvPr/>
        </p:nvSpPr>
        <p:spPr>
          <a:xfrm>
            <a:off x="8636287" y="5107142"/>
            <a:ext cx="540533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 = 1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 = 0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1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130" grpId="0" animBg="1"/>
      <p:bldP spid="132" grpId="0" animBg="1"/>
      <p:bldP spid="134" grpId="0" animBg="1"/>
      <p:bldP spid="136" grpId="0" animBg="1"/>
      <p:bldP spid="138" grpId="0" animBg="1"/>
      <p:bldP spid="1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9F168-9126-4E19-98F3-F6220E869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15" y="1341212"/>
            <a:ext cx="7894769" cy="448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136250-50F3-4F7C-927B-DD6C62FF14CD}"/>
              </a:ext>
            </a:extLst>
          </p:cNvPr>
          <p:cNvSpPr txBox="1"/>
          <p:nvPr/>
        </p:nvSpPr>
        <p:spPr>
          <a:xfrm>
            <a:off x="3048000" y="662716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https://arxiv.org/abs/1312.6229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E52B3-2C8E-4A26-8C0A-B00CEC601C2A}"/>
              </a:ext>
            </a:extLst>
          </p:cNvPr>
          <p:cNvSpPr txBox="1"/>
          <p:nvPr/>
        </p:nvSpPr>
        <p:spPr>
          <a:xfrm>
            <a:off x="2804618" y="0"/>
            <a:ext cx="6582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DCA1DD"/>
                </a:solidFill>
              </a:rPr>
              <a:t>Effective Receptive Field of </a:t>
            </a:r>
            <a:r>
              <a:rPr lang="en-US" sz="2200" dirty="0">
                <a:solidFill>
                  <a:srgbClr val="E7E283"/>
                </a:solidFill>
              </a:rPr>
              <a:t>Convolution Neural Network</a:t>
            </a:r>
            <a:endParaRPr lang="en-IN" sz="2200" dirty="0">
              <a:solidFill>
                <a:srgbClr val="E7E28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6AE1F-AAEC-4E5A-A696-48DE60A029B2}"/>
              </a:ext>
            </a:extLst>
          </p:cNvPr>
          <p:cNvSpPr txBox="1"/>
          <p:nvPr/>
        </p:nvSpPr>
        <p:spPr>
          <a:xfrm>
            <a:off x="476451" y="3275111"/>
            <a:ext cx="1236236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Single channel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08DF5-0A47-4552-8190-EAC7B8D838B6}"/>
              </a:ext>
            </a:extLst>
          </p:cNvPr>
          <p:cNvSpPr txBox="1"/>
          <p:nvPr/>
        </p:nvSpPr>
        <p:spPr>
          <a:xfrm>
            <a:off x="5401162" y="421832"/>
            <a:ext cx="1588192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FC as Convnets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BCF53-12C5-4D55-9A41-CDF57CA62D56}"/>
              </a:ext>
            </a:extLst>
          </p:cNvPr>
          <p:cNvSpPr txBox="1"/>
          <p:nvPr/>
        </p:nvSpPr>
        <p:spPr>
          <a:xfrm>
            <a:off x="10043384" y="4335130"/>
            <a:ext cx="1260281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Special Output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B61F1-0B27-4690-AEAE-11DDA28A8F01}"/>
              </a:ext>
            </a:extLst>
          </p:cNvPr>
          <p:cNvSpPr txBox="1"/>
          <p:nvPr/>
        </p:nvSpPr>
        <p:spPr>
          <a:xfrm>
            <a:off x="10043384" y="4764042"/>
            <a:ext cx="1540037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Stride = 2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1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37FD4-7334-4F6F-BD27-ABCBF7304C8E}"/>
              </a:ext>
            </a:extLst>
          </p:cNvPr>
          <p:cNvSpPr txBox="1"/>
          <p:nvPr/>
        </p:nvSpPr>
        <p:spPr>
          <a:xfrm>
            <a:off x="5410812" y="0"/>
            <a:ext cx="175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Prerequisite</a:t>
            </a:r>
            <a:endParaRPr lang="en-IN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952E0-C9B6-46D6-81E8-AB65083CE61C}"/>
              </a:ext>
            </a:extLst>
          </p:cNvPr>
          <p:cNvSpPr txBox="1"/>
          <p:nvPr/>
        </p:nvSpPr>
        <p:spPr>
          <a:xfrm>
            <a:off x="904875" y="1781175"/>
            <a:ext cx="491961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Understanding 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Back propagation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Strides 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Filters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Max pool,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etc.</a:t>
            </a:r>
          </a:p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Transfer Learning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249AB-B34A-49E5-B167-C9EB5529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56" y="2227610"/>
            <a:ext cx="1055969" cy="1050636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D1A2D7D-2217-4130-88FF-35AAB19A23C7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6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44FA2B-93D5-4A23-B7D4-0E115C6FAECD}"/>
              </a:ext>
            </a:extLst>
          </p:cNvPr>
          <p:cNvSpPr/>
          <p:nvPr/>
        </p:nvSpPr>
        <p:spPr>
          <a:xfrm>
            <a:off x="1573246" y="4045096"/>
            <a:ext cx="1707264" cy="1664020"/>
          </a:xfrm>
          <a:prstGeom prst="rect">
            <a:avLst/>
          </a:prstGeom>
          <a:solidFill>
            <a:schemeClr val="tx1">
              <a:lumMod val="75000"/>
              <a:alpha val="56000"/>
            </a:schemeClr>
          </a:solidFill>
          <a:ln>
            <a:solidFill>
              <a:schemeClr val="tx1">
                <a:lumMod val="75000"/>
                <a:alpha val="84000"/>
              </a:schemeClr>
            </a:solidFill>
          </a:ln>
          <a:scene3d>
            <a:camera prst="isometricLeftDown">
              <a:rot lat="600000" lon="18000000" rev="0"/>
            </a:camera>
            <a:lightRig rig="threePt" dir="t"/>
          </a:scene3d>
          <a:sp3d>
            <a:bevelT w="0" h="127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57A689-06EB-4DFB-B9FB-1B695D64534D}"/>
              </a:ext>
            </a:extLst>
          </p:cNvPr>
          <p:cNvSpPr/>
          <p:nvPr/>
        </p:nvSpPr>
        <p:spPr>
          <a:xfrm>
            <a:off x="3112134" y="3773613"/>
            <a:ext cx="8800466" cy="284340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4E2EEF-1A54-4A9F-BF23-61F320A1166C}"/>
              </a:ext>
            </a:extLst>
          </p:cNvPr>
          <p:cNvSpPr/>
          <p:nvPr/>
        </p:nvSpPr>
        <p:spPr>
          <a:xfrm>
            <a:off x="4768593" y="4530867"/>
            <a:ext cx="823868" cy="79462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21272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F13A1-EE6B-4B1C-A88C-1AC93B6A3316}"/>
              </a:ext>
            </a:extLst>
          </p:cNvPr>
          <p:cNvSpPr/>
          <p:nvPr/>
        </p:nvSpPr>
        <p:spPr>
          <a:xfrm>
            <a:off x="7245341" y="4521855"/>
            <a:ext cx="623889" cy="516264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621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12CE9-58D2-4198-9856-A40FC4E460EB}"/>
              </a:ext>
            </a:extLst>
          </p:cNvPr>
          <p:cNvSpPr txBox="1"/>
          <p:nvPr/>
        </p:nvSpPr>
        <p:spPr>
          <a:xfrm>
            <a:off x="3277711" y="5048298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C51551-1730-4935-99B5-3504AD6C6357}"/>
              </a:ext>
            </a:extLst>
          </p:cNvPr>
          <p:cNvCxnSpPr>
            <a:cxnSpLocks/>
          </p:cNvCxnSpPr>
          <p:nvPr/>
        </p:nvCxnSpPr>
        <p:spPr>
          <a:xfrm>
            <a:off x="2976670" y="4982452"/>
            <a:ext cx="1321896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DD46D6-9920-4F74-9D52-F8037937E21B}"/>
              </a:ext>
            </a:extLst>
          </p:cNvPr>
          <p:cNvSpPr txBox="1"/>
          <p:nvPr/>
        </p:nvSpPr>
        <p:spPr>
          <a:xfrm>
            <a:off x="3494062" y="4369044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68B44-E6EC-4904-B545-384A745C0199}"/>
              </a:ext>
            </a:extLst>
          </p:cNvPr>
          <p:cNvSpPr txBox="1"/>
          <p:nvPr/>
        </p:nvSpPr>
        <p:spPr>
          <a:xfrm>
            <a:off x="4232616" y="605902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30 x 30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D7D6C-E2E3-4A5C-9B87-A118733339AB}"/>
              </a:ext>
            </a:extLst>
          </p:cNvPr>
          <p:cNvSpPr txBox="1"/>
          <p:nvPr/>
        </p:nvSpPr>
        <p:spPr>
          <a:xfrm>
            <a:off x="5715235" y="4410655"/>
            <a:ext cx="1098570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9969B-37EF-49DA-AAD6-2AA34311D1C3}"/>
              </a:ext>
            </a:extLst>
          </p:cNvPr>
          <p:cNvCxnSpPr>
            <a:cxnSpLocks/>
          </p:cNvCxnSpPr>
          <p:nvPr/>
        </p:nvCxnSpPr>
        <p:spPr>
          <a:xfrm>
            <a:off x="5715235" y="4964653"/>
            <a:ext cx="1098570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98EE14-5F93-4479-A366-B3C23C7107D4}"/>
              </a:ext>
            </a:extLst>
          </p:cNvPr>
          <p:cNvSpPr txBox="1"/>
          <p:nvPr/>
        </p:nvSpPr>
        <p:spPr>
          <a:xfrm>
            <a:off x="5974702" y="499457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x 2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63716-D6FB-45FC-BC8D-3B8F42B1A83B}"/>
              </a:ext>
            </a:extLst>
          </p:cNvPr>
          <p:cNvSpPr txBox="1"/>
          <p:nvPr/>
        </p:nvSpPr>
        <p:spPr>
          <a:xfrm>
            <a:off x="6596766" y="605902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15 x 15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08045-6397-4AEA-A710-2F78B70E598D}"/>
              </a:ext>
            </a:extLst>
          </p:cNvPr>
          <p:cNvCxnSpPr>
            <a:cxnSpLocks/>
          </p:cNvCxnSpPr>
          <p:nvPr/>
        </p:nvCxnSpPr>
        <p:spPr>
          <a:xfrm>
            <a:off x="7948122" y="4947009"/>
            <a:ext cx="1163689" cy="12871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589696-1821-4D3B-B89F-A7D05CC82881}"/>
              </a:ext>
            </a:extLst>
          </p:cNvPr>
          <p:cNvSpPr txBox="1"/>
          <p:nvPr/>
        </p:nvSpPr>
        <p:spPr>
          <a:xfrm>
            <a:off x="8421081" y="601401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 x 2 x 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BA31B3-C8BC-4C18-A801-9180326B9DFB}"/>
              </a:ext>
            </a:extLst>
          </p:cNvPr>
          <p:cNvSpPr txBox="1"/>
          <p:nvPr/>
        </p:nvSpPr>
        <p:spPr>
          <a:xfrm>
            <a:off x="8199730" y="5017719"/>
            <a:ext cx="708848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14 x 14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35B56-391F-48DA-8C0F-48549F7875C5}"/>
              </a:ext>
            </a:extLst>
          </p:cNvPr>
          <p:cNvSpPr txBox="1"/>
          <p:nvPr/>
        </p:nvSpPr>
        <p:spPr>
          <a:xfrm>
            <a:off x="9621696" y="3846259"/>
            <a:ext cx="55015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2352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151EF-ACE5-42E3-9F46-686A3BD765B6}"/>
              </a:ext>
            </a:extLst>
          </p:cNvPr>
          <p:cNvSpPr txBox="1"/>
          <p:nvPr/>
        </p:nvSpPr>
        <p:spPr>
          <a:xfrm>
            <a:off x="10807574" y="3850869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6D533-28D4-4E60-AA75-B10E712844BE}"/>
              </a:ext>
            </a:extLst>
          </p:cNvPr>
          <p:cNvSpPr txBox="1"/>
          <p:nvPr/>
        </p:nvSpPr>
        <p:spPr>
          <a:xfrm>
            <a:off x="11031994" y="6213379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4D2A2F-D0E9-45C1-933C-EBC16C857723}"/>
              </a:ext>
            </a:extLst>
          </p:cNvPr>
          <p:cNvCxnSpPr>
            <a:cxnSpLocks/>
          </p:cNvCxnSpPr>
          <p:nvPr/>
        </p:nvCxnSpPr>
        <p:spPr>
          <a:xfrm>
            <a:off x="10001209" y="4994572"/>
            <a:ext cx="469653" cy="12282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35CF43D-B090-4D24-9653-564B6630687C}"/>
              </a:ext>
            </a:extLst>
          </p:cNvPr>
          <p:cNvSpPr txBox="1"/>
          <p:nvPr/>
        </p:nvSpPr>
        <p:spPr>
          <a:xfrm>
            <a:off x="689880" y="616816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34 x 34 x 3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DDBAA-EA7F-487F-9C3F-C0FC9736447C}"/>
              </a:ext>
            </a:extLst>
          </p:cNvPr>
          <p:cNvSpPr/>
          <p:nvPr/>
        </p:nvSpPr>
        <p:spPr>
          <a:xfrm>
            <a:off x="9674248" y="4418317"/>
            <a:ext cx="215375" cy="202498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  <a:ln>
            <a:solidFill>
              <a:schemeClr val="accent3">
                <a:lumMod val="7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CFAE4-A10C-47E6-B08F-FC78A3502A72}"/>
              </a:ext>
            </a:extLst>
          </p:cNvPr>
          <p:cNvSpPr txBox="1"/>
          <p:nvPr/>
        </p:nvSpPr>
        <p:spPr>
          <a:xfrm>
            <a:off x="8340525" y="4429345"/>
            <a:ext cx="586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2352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4" name="Flowchart: Summing Junction 23">
            <a:extLst>
              <a:ext uri="{FF2B5EF4-FFF2-40B4-BE49-F238E27FC236}">
                <a16:creationId xmlns:a16="http://schemas.microsoft.com/office/drawing/2014/main" id="{797B1D7E-1B2D-4B5F-A8E9-806A33865382}"/>
              </a:ext>
            </a:extLst>
          </p:cNvPr>
          <p:cNvSpPr/>
          <p:nvPr/>
        </p:nvSpPr>
        <p:spPr>
          <a:xfrm>
            <a:off x="9019074" y="4361412"/>
            <a:ext cx="256636" cy="325209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490C12-AC34-436E-BB59-D3B3928B4857}"/>
              </a:ext>
            </a:extLst>
          </p:cNvPr>
          <p:cNvSpPr/>
          <p:nvPr/>
        </p:nvSpPr>
        <p:spPr>
          <a:xfrm>
            <a:off x="11254572" y="4367437"/>
            <a:ext cx="256636" cy="259411"/>
          </a:xfrm>
          <a:prstGeom prst="rect">
            <a:avLst/>
          </a:prstGeom>
          <a:solidFill>
            <a:schemeClr val="tx1">
              <a:lumMod val="95000"/>
              <a:alpha val="48000"/>
            </a:schemeClr>
          </a:solidFill>
          <a:ln>
            <a:solidFill>
              <a:schemeClr val="tx1">
                <a:lumMod val="9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2E6626-D294-44F0-9BBF-2E50DE55A8EB}"/>
              </a:ext>
            </a:extLst>
          </p:cNvPr>
          <p:cNvSpPr txBox="1"/>
          <p:nvPr/>
        </p:nvSpPr>
        <p:spPr>
          <a:xfrm>
            <a:off x="10011026" y="4477493"/>
            <a:ext cx="586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8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8458DE-AA9F-4FCF-BD14-771BAB5CB208}"/>
              </a:ext>
            </a:extLst>
          </p:cNvPr>
          <p:cNvSpPr txBox="1"/>
          <p:nvPr/>
        </p:nvSpPr>
        <p:spPr>
          <a:xfrm>
            <a:off x="10031321" y="5026137"/>
            <a:ext cx="526106" cy="30777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 x 1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522594E0-85EA-407A-9479-2B2A78BB93D8}"/>
              </a:ext>
            </a:extLst>
          </p:cNvPr>
          <p:cNvSpPr/>
          <p:nvPr/>
        </p:nvSpPr>
        <p:spPr>
          <a:xfrm>
            <a:off x="10597356" y="4369044"/>
            <a:ext cx="256636" cy="31757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8024A0-6BFC-490B-92D2-EE4EC4EC24C6}"/>
              </a:ext>
            </a:extLst>
          </p:cNvPr>
          <p:cNvSpPr/>
          <p:nvPr/>
        </p:nvSpPr>
        <p:spPr>
          <a:xfrm>
            <a:off x="7234089" y="4530867"/>
            <a:ext cx="639910" cy="486209"/>
          </a:xfrm>
          <a:prstGeom prst="rect">
            <a:avLst/>
          </a:prstGeom>
          <a:solidFill>
            <a:schemeClr val="accent3">
              <a:lumMod val="75000"/>
              <a:alpha val="12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prstDash val="sysDash"/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113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022B10-7200-4C3A-998C-06C76C8280D6}"/>
              </a:ext>
            </a:extLst>
          </p:cNvPr>
          <p:cNvSpPr/>
          <p:nvPr/>
        </p:nvSpPr>
        <p:spPr>
          <a:xfrm>
            <a:off x="1645070" y="1159047"/>
            <a:ext cx="1635440" cy="1431980"/>
          </a:xfrm>
          <a:prstGeom prst="rect">
            <a:avLst/>
          </a:prstGeom>
          <a:solidFill>
            <a:schemeClr val="tx1">
              <a:lumMod val="75000"/>
              <a:alpha val="56000"/>
            </a:schemeClr>
          </a:solidFill>
          <a:ln>
            <a:solidFill>
              <a:schemeClr val="tx1">
                <a:lumMod val="75000"/>
                <a:alpha val="84000"/>
              </a:schemeClr>
            </a:solidFill>
          </a:ln>
          <a:scene3d>
            <a:camera prst="isometricLeftDown">
              <a:rot lat="600000" lon="18000000" rev="0"/>
            </a:camera>
            <a:lightRig rig="threePt" dir="t"/>
          </a:scene3d>
          <a:sp3d>
            <a:bevelT w="0" h="127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ABC4AF-FF06-473C-BD9C-C53E15C64913}"/>
              </a:ext>
            </a:extLst>
          </p:cNvPr>
          <p:cNvSpPr/>
          <p:nvPr/>
        </p:nvSpPr>
        <p:spPr>
          <a:xfrm>
            <a:off x="3112134" y="655524"/>
            <a:ext cx="8800466" cy="284340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09C8FC-30B1-4CF9-ABD2-923EE614A199}"/>
              </a:ext>
            </a:extLst>
          </p:cNvPr>
          <p:cNvSpPr/>
          <p:nvPr/>
        </p:nvSpPr>
        <p:spPr>
          <a:xfrm>
            <a:off x="4768593" y="1412778"/>
            <a:ext cx="823868" cy="794629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21272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E34DD1-8FE8-4960-8A0F-75E7967B02AD}"/>
              </a:ext>
            </a:extLst>
          </p:cNvPr>
          <p:cNvSpPr/>
          <p:nvPr/>
        </p:nvSpPr>
        <p:spPr>
          <a:xfrm>
            <a:off x="7245341" y="1403766"/>
            <a:ext cx="623889" cy="516264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solidFill>
              <a:schemeClr val="accent4">
                <a:lumMod val="75000"/>
                <a:alpha val="84000"/>
              </a:schemeClr>
            </a:solidFill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621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48F6BD-3718-4868-899A-6D5FA9CE7F36}"/>
              </a:ext>
            </a:extLst>
          </p:cNvPr>
          <p:cNvSpPr txBox="1"/>
          <p:nvPr/>
        </p:nvSpPr>
        <p:spPr>
          <a:xfrm>
            <a:off x="3277711" y="1930209"/>
            <a:ext cx="776175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x 5 x 3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CDB057-8A04-4475-9B27-4DE84D1CCBE1}"/>
              </a:ext>
            </a:extLst>
          </p:cNvPr>
          <p:cNvCxnSpPr>
            <a:cxnSpLocks/>
          </p:cNvCxnSpPr>
          <p:nvPr/>
        </p:nvCxnSpPr>
        <p:spPr>
          <a:xfrm>
            <a:off x="2976670" y="1864363"/>
            <a:ext cx="1321896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0FFF7FE-2436-4E71-AA1B-24E0F521972C}"/>
              </a:ext>
            </a:extLst>
          </p:cNvPr>
          <p:cNvSpPr txBox="1"/>
          <p:nvPr/>
        </p:nvSpPr>
        <p:spPr>
          <a:xfrm>
            <a:off x="3494062" y="125095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88904B-A161-450E-92A3-B4F4D02D90F4}"/>
              </a:ext>
            </a:extLst>
          </p:cNvPr>
          <p:cNvSpPr txBox="1"/>
          <p:nvPr/>
        </p:nvSpPr>
        <p:spPr>
          <a:xfrm>
            <a:off x="4232616" y="294093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28 x 28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54B324-349B-4D11-8D55-383E7D16E639}"/>
              </a:ext>
            </a:extLst>
          </p:cNvPr>
          <p:cNvSpPr txBox="1"/>
          <p:nvPr/>
        </p:nvSpPr>
        <p:spPr>
          <a:xfrm>
            <a:off x="5715235" y="1292566"/>
            <a:ext cx="1098570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Pool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B45FA6-E940-4302-B685-D4EA3220DC04}"/>
              </a:ext>
            </a:extLst>
          </p:cNvPr>
          <p:cNvCxnSpPr>
            <a:cxnSpLocks/>
          </p:cNvCxnSpPr>
          <p:nvPr/>
        </p:nvCxnSpPr>
        <p:spPr>
          <a:xfrm>
            <a:off x="5715235" y="1846564"/>
            <a:ext cx="1098570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7B20354-E8DC-4F4C-9A8E-06E2A0495F36}"/>
              </a:ext>
            </a:extLst>
          </p:cNvPr>
          <p:cNvSpPr txBox="1"/>
          <p:nvPr/>
        </p:nvSpPr>
        <p:spPr>
          <a:xfrm>
            <a:off x="5974702" y="187648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x 2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CC8F52D-2045-4CC3-8B3F-7D20EF1750FD}"/>
              </a:ext>
            </a:extLst>
          </p:cNvPr>
          <p:cNvSpPr txBox="1"/>
          <p:nvPr/>
        </p:nvSpPr>
        <p:spPr>
          <a:xfrm>
            <a:off x="6596766" y="294093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14 x 14 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4D9B93-492F-4D84-8498-6CF36D71943C}"/>
              </a:ext>
            </a:extLst>
          </p:cNvPr>
          <p:cNvCxnSpPr>
            <a:cxnSpLocks/>
          </p:cNvCxnSpPr>
          <p:nvPr/>
        </p:nvCxnSpPr>
        <p:spPr>
          <a:xfrm>
            <a:off x="7948122" y="1828920"/>
            <a:ext cx="1163689" cy="12871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1732A1A-5A4B-4953-B4ED-1AF26EFF60CC}"/>
              </a:ext>
            </a:extLst>
          </p:cNvPr>
          <p:cNvSpPr txBox="1"/>
          <p:nvPr/>
        </p:nvSpPr>
        <p:spPr>
          <a:xfrm>
            <a:off x="8421081" y="289592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 x 1 x 2352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615C98E-4D58-4D5F-B8FD-A6707F509A65}"/>
              </a:ext>
            </a:extLst>
          </p:cNvPr>
          <p:cNvSpPr txBox="1"/>
          <p:nvPr/>
        </p:nvSpPr>
        <p:spPr>
          <a:xfrm>
            <a:off x="8199730" y="1899630"/>
            <a:ext cx="708848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14 x 14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9B00CF-2D7E-47A5-BE83-811290CC8D97}"/>
              </a:ext>
            </a:extLst>
          </p:cNvPr>
          <p:cNvSpPr txBox="1"/>
          <p:nvPr/>
        </p:nvSpPr>
        <p:spPr>
          <a:xfrm>
            <a:off x="9621696" y="728170"/>
            <a:ext cx="550151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2352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2B45BDB-EF99-40D2-84A1-695E99CE00F1}"/>
              </a:ext>
            </a:extLst>
          </p:cNvPr>
          <p:cNvSpPr txBox="1"/>
          <p:nvPr/>
        </p:nvSpPr>
        <p:spPr>
          <a:xfrm>
            <a:off x="10286208" y="742170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D92DA1-8C7C-4A65-9139-455EB9BB8AE9}"/>
              </a:ext>
            </a:extLst>
          </p:cNvPr>
          <p:cNvSpPr txBox="1"/>
          <p:nvPr/>
        </p:nvSpPr>
        <p:spPr>
          <a:xfrm>
            <a:off x="10518464" y="3136005"/>
            <a:ext cx="681597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653E833-AE1A-4F66-A12F-30BCFAC11499}"/>
              </a:ext>
            </a:extLst>
          </p:cNvPr>
          <p:cNvCxnSpPr>
            <a:cxnSpLocks/>
          </p:cNvCxnSpPr>
          <p:nvPr/>
        </p:nvCxnSpPr>
        <p:spPr>
          <a:xfrm>
            <a:off x="10001209" y="1876483"/>
            <a:ext cx="469653" cy="12282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74254C4-B80D-43DB-8E80-CE606D04F33D}"/>
              </a:ext>
            </a:extLst>
          </p:cNvPr>
          <p:cNvSpPr txBox="1"/>
          <p:nvPr/>
        </p:nvSpPr>
        <p:spPr>
          <a:xfrm>
            <a:off x="948642" y="3066162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32 x 32 x 3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133B3AC-E138-46E9-B7B0-A19F1CCF312E}"/>
              </a:ext>
            </a:extLst>
          </p:cNvPr>
          <p:cNvSpPr/>
          <p:nvPr/>
        </p:nvSpPr>
        <p:spPr>
          <a:xfrm>
            <a:off x="9781065" y="1353926"/>
            <a:ext cx="344643" cy="258194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  <a:ln>
            <a:solidFill>
              <a:schemeClr val="accent3">
                <a:lumMod val="7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05B4C85-D7FB-429D-84EF-23B7E8151418}"/>
              </a:ext>
            </a:extLst>
          </p:cNvPr>
          <p:cNvSpPr txBox="1"/>
          <p:nvPr/>
        </p:nvSpPr>
        <p:spPr>
          <a:xfrm>
            <a:off x="8340525" y="1311256"/>
            <a:ext cx="586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2352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82" name="Flowchart: Summing Junction 81">
            <a:extLst>
              <a:ext uri="{FF2B5EF4-FFF2-40B4-BE49-F238E27FC236}">
                <a16:creationId xmlns:a16="http://schemas.microsoft.com/office/drawing/2014/main" id="{DDD77ECF-D31F-4092-93BE-948959643CE0}"/>
              </a:ext>
            </a:extLst>
          </p:cNvPr>
          <p:cNvSpPr/>
          <p:nvPr/>
        </p:nvSpPr>
        <p:spPr>
          <a:xfrm>
            <a:off x="9097324" y="1382839"/>
            <a:ext cx="256636" cy="30777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983934-E1C6-4213-A4D3-4A9635E2FB01}"/>
              </a:ext>
            </a:extLst>
          </p:cNvPr>
          <p:cNvSpPr/>
          <p:nvPr/>
        </p:nvSpPr>
        <p:spPr>
          <a:xfrm>
            <a:off x="11027740" y="1382839"/>
            <a:ext cx="344643" cy="258194"/>
          </a:xfrm>
          <a:prstGeom prst="rect">
            <a:avLst/>
          </a:prstGeom>
          <a:solidFill>
            <a:schemeClr val="tx1">
              <a:lumMod val="95000"/>
              <a:alpha val="48000"/>
            </a:schemeClr>
          </a:solidFill>
          <a:ln>
            <a:solidFill>
              <a:schemeClr val="tx1">
                <a:lumMod val="9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F7B3BF-AD64-439E-86BD-A4F563C77723}"/>
              </a:ext>
            </a:extLst>
          </p:cNvPr>
          <p:cNvSpPr txBox="1"/>
          <p:nvPr/>
        </p:nvSpPr>
        <p:spPr>
          <a:xfrm>
            <a:off x="10001209" y="1339263"/>
            <a:ext cx="586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8</a:t>
            </a:r>
          </a:p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94BA68-B37F-46BB-84D7-4B348E536D24}"/>
              </a:ext>
            </a:extLst>
          </p:cNvPr>
          <p:cNvSpPr txBox="1"/>
          <p:nvPr/>
        </p:nvSpPr>
        <p:spPr>
          <a:xfrm>
            <a:off x="9947927" y="1888765"/>
            <a:ext cx="526106" cy="30777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 x 1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6" name="Flowchart: Summing Junction 85">
            <a:extLst>
              <a:ext uri="{FF2B5EF4-FFF2-40B4-BE49-F238E27FC236}">
                <a16:creationId xmlns:a16="http://schemas.microsoft.com/office/drawing/2014/main" id="{31FF22D9-E40A-49D7-A6A5-612634ABCB93}"/>
              </a:ext>
            </a:extLst>
          </p:cNvPr>
          <p:cNvSpPr/>
          <p:nvPr/>
        </p:nvSpPr>
        <p:spPr>
          <a:xfrm>
            <a:off x="10409027" y="1393363"/>
            <a:ext cx="256636" cy="30777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3E5A2D7-B088-4CB5-92E9-6DA4DAD90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2" y="1311256"/>
            <a:ext cx="1300865" cy="140010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scene3d>
            <a:camera prst="isometricRightUp">
              <a:rot lat="1200000" lon="18600000" rev="0"/>
            </a:camera>
            <a:lightRig rig="threePt" dir="t"/>
          </a:scene3d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86EB6E0B-0424-47CC-92BA-9DFCC3422059}"/>
              </a:ext>
            </a:extLst>
          </p:cNvPr>
          <p:cNvSpPr/>
          <p:nvPr/>
        </p:nvSpPr>
        <p:spPr>
          <a:xfrm>
            <a:off x="7234089" y="1412778"/>
            <a:ext cx="639910" cy="486209"/>
          </a:xfrm>
          <a:prstGeom prst="rect">
            <a:avLst/>
          </a:prstGeom>
          <a:solidFill>
            <a:schemeClr val="accent3">
              <a:lumMod val="75000"/>
              <a:alpha val="12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prstDash val="sysDash"/>
          </a:ln>
          <a:scene3d>
            <a:camera prst="isometricLeftDown">
              <a:rot lat="600000" lon="11400000" rev="0"/>
            </a:camera>
            <a:lightRig rig="threePt" dir="t"/>
          </a:scene3d>
          <a:sp3d>
            <a:bevelT w="0" h="191135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F7CD1CA-63FB-4EE4-843A-FFADE4001BFD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8879969-A1E3-4C6A-8AB3-126429E8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9" y="4131875"/>
            <a:ext cx="2066283" cy="1767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perspectiveRight">
              <a:rot lat="600000" lon="18000000" rev="0"/>
            </a:camera>
            <a:lightRig rig="threePt" dir="t"/>
          </a:scene3d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FF68D995-AD4F-43A4-A511-39FEBC6DDAF0}"/>
              </a:ext>
            </a:extLst>
          </p:cNvPr>
          <p:cNvSpPr/>
          <p:nvPr/>
        </p:nvSpPr>
        <p:spPr>
          <a:xfrm>
            <a:off x="9665040" y="4657873"/>
            <a:ext cx="215375" cy="202498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  <a:ln>
            <a:solidFill>
              <a:schemeClr val="accent3">
                <a:lumMod val="7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EABB3B-EE3F-47D9-8994-FB620E75E23C}"/>
              </a:ext>
            </a:extLst>
          </p:cNvPr>
          <p:cNvSpPr/>
          <p:nvPr/>
        </p:nvSpPr>
        <p:spPr>
          <a:xfrm>
            <a:off x="9910047" y="4665340"/>
            <a:ext cx="215375" cy="202498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  <a:ln>
            <a:solidFill>
              <a:schemeClr val="accent3">
                <a:lumMod val="7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445FB94-144C-4F48-B639-63A4D3D5771C}"/>
              </a:ext>
            </a:extLst>
          </p:cNvPr>
          <p:cNvSpPr/>
          <p:nvPr/>
        </p:nvSpPr>
        <p:spPr>
          <a:xfrm>
            <a:off x="9896771" y="4429816"/>
            <a:ext cx="215375" cy="202498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  <a:ln>
            <a:solidFill>
              <a:schemeClr val="accent3">
                <a:lumMod val="7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 contourW="12700">
            <a:bevelT w="0" h="5080000"/>
            <a:bevelB w="139700" h="0"/>
            <a:contourClr>
              <a:schemeClr val="tx2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496BA49-5E42-4497-AA37-F5066DF0F2D5}"/>
              </a:ext>
            </a:extLst>
          </p:cNvPr>
          <p:cNvSpPr/>
          <p:nvPr/>
        </p:nvSpPr>
        <p:spPr>
          <a:xfrm>
            <a:off x="11239935" y="4688185"/>
            <a:ext cx="256636" cy="259411"/>
          </a:xfrm>
          <a:prstGeom prst="rect">
            <a:avLst/>
          </a:prstGeom>
          <a:solidFill>
            <a:schemeClr val="tx1">
              <a:lumMod val="95000"/>
              <a:alpha val="48000"/>
            </a:schemeClr>
          </a:solidFill>
          <a:ln>
            <a:solidFill>
              <a:schemeClr val="tx1">
                <a:lumMod val="9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123C105-C605-4AD1-8DE3-7B8015D59977}"/>
              </a:ext>
            </a:extLst>
          </p:cNvPr>
          <p:cNvSpPr/>
          <p:nvPr/>
        </p:nvSpPr>
        <p:spPr>
          <a:xfrm>
            <a:off x="11566006" y="4688185"/>
            <a:ext cx="256636" cy="259411"/>
          </a:xfrm>
          <a:prstGeom prst="rect">
            <a:avLst/>
          </a:prstGeom>
          <a:solidFill>
            <a:schemeClr val="tx1">
              <a:lumMod val="95000"/>
              <a:alpha val="48000"/>
            </a:schemeClr>
          </a:solidFill>
          <a:ln>
            <a:solidFill>
              <a:schemeClr val="tx1">
                <a:lumMod val="9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C90172A-045F-4D60-AF55-65A9375DD0E6}"/>
              </a:ext>
            </a:extLst>
          </p:cNvPr>
          <p:cNvSpPr/>
          <p:nvPr/>
        </p:nvSpPr>
        <p:spPr>
          <a:xfrm>
            <a:off x="11566006" y="4367436"/>
            <a:ext cx="256636" cy="259411"/>
          </a:xfrm>
          <a:prstGeom prst="rect">
            <a:avLst/>
          </a:prstGeom>
          <a:solidFill>
            <a:schemeClr val="tx1">
              <a:lumMod val="95000"/>
              <a:alpha val="48000"/>
            </a:schemeClr>
          </a:solidFill>
          <a:ln>
            <a:solidFill>
              <a:schemeClr val="tx1">
                <a:lumMod val="9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 contourW="19050">
            <a:bevelT w="0" h="5080000"/>
            <a:bevelB w="139700" h="0"/>
            <a:contourClr>
              <a:schemeClr val="tx1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8DA5779-EACA-421F-886A-17D086EAAC10}"/>
              </a:ext>
            </a:extLst>
          </p:cNvPr>
          <p:cNvSpPr txBox="1"/>
          <p:nvPr/>
        </p:nvSpPr>
        <p:spPr>
          <a:xfrm>
            <a:off x="10236035" y="5890901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 x 2 x 8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D44A93-FD45-4D91-8C40-6B4EF6A8C408}"/>
              </a:ext>
            </a:extLst>
          </p:cNvPr>
          <p:cNvSpPr txBox="1"/>
          <p:nvPr/>
        </p:nvSpPr>
        <p:spPr>
          <a:xfrm>
            <a:off x="10109393" y="2622478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 x 1 x 8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53D190-CC98-4049-BE66-62E054987924}"/>
              </a:ext>
            </a:extLst>
          </p:cNvPr>
          <p:cNvSpPr txBox="1"/>
          <p:nvPr/>
        </p:nvSpPr>
        <p:spPr>
          <a:xfrm>
            <a:off x="10351980" y="205564"/>
            <a:ext cx="1560620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convnets as FC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361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A4E5CB-FDDE-40C8-A613-5CF96D8D919C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3CAF8-BAFD-4646-8515-8855BFEEC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6308"/>
            <a:ext cx="12101989" cy="3605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59FE6-E3E8-4E5C-91D1-B5022C3F424F}"/>
              </a:ext>
            </a:extLst>
          </p:cNvPr>
          <p:cNvSpPr txBox="1"/>
          <p:nvPr/>
        </p:nvSpPr>
        <p:spPr>
          <a:xfrm>
            <a:off x="5650012" y="822889"/>
            <a:ext cx="891975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VGG 16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C61AA-F79C-4FC5-AE2D-64E60A292751}"/>
              </a:ext>
            </a:extLst>
          </p:cNvPr>
          <p:cNvSpPr txBox="1"/>
          <p:nvPr/>
        </p:nvSpPr>
        <p:spPr>
          <a:xfrm>
            <a:off x="8722142" y="4212759"/>
            <a:ext cx="958917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7 x 7 x 512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8DC54-63BB-4A4D-A8B6-7E9D2E5D37BD}"/>
              </a:ext>
            </a:extLst>
          </p:cNvPr>
          <p:cNvSpPr txBox="1"/>
          <p:nvPr/>
        </p:nvSpPr>
        <p:spPr>
          <a:xfrm rot="16200000">
            <a:off x="9403054" y="5368690"/>
            <a:ext cx="556009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4096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310C7-9323-416E-A408-4C575A55A983}"/>
              </a:ext>
            </a:extLst>
          </p:cNvPr>
          <p:cNvSpPr txBox="1"/>
          <p:nvPr/>
        </p:nvSpPr>
        <p:spPr>
          <a:xfrm rot="16200000">
            <a:off x="9867649" y="5365762"/>
            <a:ext cx="550151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4096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40687-0C4E-4D01-A755-708AC0ED8567}"/>
              </a:ext>
            </a:extLst>
          </p:cNvPr>
          <p:cNvSpPr txBox="1"/>
          <p:nvPr/>
        </p:nvSpPr>
        <p:spPr>
          <a:xfrm rot="16200000">
            <a:off x="10329315" y="5365762"/>
            <a:ext cx="550151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1000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7AC73-74D5-47A9-9032-5031076FC08D}"/>
              </a:ext>
            </a:extLst>
          </p:cNvPr>
          <p:cNvSpPr txBox="1"/>
          <p:nvPr/>
        </p:nvSpPr>
        <p:spPr>
          <a:xfrm>
            <a:off x="10735224" y="2131773"/>
            <a:ext cx="955711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1000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F7A46-C714-41A0-ACD8-F1B8D909FA32}"/>
              </a:ext>
            </a:extLst>
          </p:cNvPr>
          <p:cNvSpPr txBox="1"/>
          <p:nvPr/>
        </p:nvSpPr>
        <p:spPr>
          <a:xfrm>
            <a:off x="10735224" y="1735193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1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021AD-AC26-4538-B627-489989421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41"/>
          <a:stretch/>
        </p:blipFill>
        <p:spPr>
          <a:xfrm>
            <a:off x="1" y="1626308"/>
            <a:ext cx="9737124" cy="3605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65CAC0-E1C8-4238-AD47-5041BAB6A885}"/>
              </a:ext>
            </a:extLst>
          </p:cNvPr>
          <p:cNvSpPr/>
          <p:nvPr/>
        </p:nvSpPr>
        <p:spPr>
          <a:xfrm>
            <a:off x="10492245" y="2951547"/>
            <a:ext cx="306726" cy="318301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  <a:ln>
            <a:solidFill>
              <a:schemeClr val="accent3">
                <a:lumMod val="7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B3988-3BA2-4E59-9310-D154845A32F8}"/>
              </a:ext>
            </a:extLst>
          </p:cNvPr>
          <p:cNvSpPr/>
          <p:nvPr/>
        </p:nvSpPr>
        <p:spPr>
          <a:xfrm>
            <a:off x="11676097" y="2951547"/>
            <a:ext cx="306726" cy="318301"/>
          </a:xfrm>
          <a:prstGeom prst="rect">
            <a:avLst/>
          </a:prstGeom>
          <a:solidFill>
            <a:schemeClr val="tx1">
              <a:lumMod val="95000"/>
              <a:alpha val="48000"/>
            </a:schemeClr>
          </a:solidFill>
          <a:ln>
            <a:solidFill>
              <a:schemeClr val="tx1">
                <a:lumMod val="9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381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4A602-3167-4192-805E-B31A7FBE18AA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Flowchart: Summing Junction 14">
            <a:extLst>
              <a:ext uri="{FF2B5EF4-FFF2-40B4-BE49-F238E27FC236}">
                <a16:creationId xmlns:a16="http://schemas.microsoft.com/office/drawing/2014/main" id="{23D52223-F3AE-4CBB-98C5-6EF3576F22E4}"/>
              </a:ext>
            </a:extLst>
          </p:cNvPr>
          <p:cNvSpPr/>
          <p:nvPr/>
        </p:nvSpPr>
        <p:spPr>
          <a:xfrm>
            <a:off x="10250134" y="2608186"/>
            <a:ext cx="146463" cy="20915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Summing Junction 15">
            <a:extLst>
              <a:ext uri="{FF2B5EF4-FFF2-40B4-BE49-F238E27FC236}">
                <a16:creationId xmlns:a16="http://schemas.microsoft.com/office/drawing/2014/main" id="{3927681C-188C-4B05-9068-55FDFF5642C4}"/>
              </a:ext>
            </a:extLst>
          </p:cNvPr>
          <p:cNvSpPr/>
          <p:nvPr/>
        </p:nvSpPr>
        <p:spPr>
          <a:xfrm>
            <a:off x="10778134" y="2608185"/>
            <a:ext cx="146463" cy="20915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EAAE2D-874A-4248-BF8E-2F6A4305CE41}"/>
              </a:ext>
            </a:extLst>
          </p:cNvPr>
          <p:cNvSpPr/>
          <p:nvPr/>
        </p:nvSpPr>
        <p:spPr>
          <a:xfrm>
            <a:off x="11019779" y="2951547"/>
            <a:ext cx="306726" cy="318301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  <a:ln>
            <a:solidFill>
              <a:schemeClr val="accent3">
                <a:lumMod val="75000"/>
                <a:alpha val="84000"/>
              </a:schemeClr>
            </a:solidFill>
            <a:prstDash val="sysDash"/>
          </a:ln>
          <a:scene3d>
            <a:camera prst="isometricLeftDown">
              <a:rot lat="600000" lon="11280000" rev="0"/>
            </a:camera>
            <a:lightRig rig="threePt" dir="t"/>
          </a:scene3d>
          <a:sp3d>
            <a:bevelT w="0" h="5080000"/>
            <a:bevelB w="139700" h="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Flowchart: Summing Junction 19">
            <a:extLst>
              <a:ext uri="{FF2B5EF4-FFF2-40B4-BE49-F238E27FC236}">
                <a16:creationId xmlns:a16="http://schemas.microsoft.com/office/drawing/2014/main" id="{8F167375-1F01-4B15-827B-B096FA3C22CC}"/>
              </a:ext>
            </a:extLst>
          </p:cNvPr>
          <p:cNvSpPr/>
          <p:nvPr/>
        </p:nvSpPr>
        <p:spPr>
          <a:xfrm>
            <a:off x="11419461" y="2608184"/>
            <a:ext cx="146463" cy="209157"/>
          </a:xfrm>
          <a:prstGeom prst="flowChartSummingJunction">
            <a:avLst/>
          </a:prstGeom>
          <a:solidFill>
            <a:schemeClr val="tx1">
              <a:lumMod val="95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2868C9-B6F0-49FF-A71D-445DA03BF572}"/>
              </a:ext>
            </a:extLst>
          </p:cNvPr>
          <p:cNvSpPr txBox="1"/>
          <p:nvPr/>
        </p:nvSpPr>
        <p:spPr>
          <a:xfrm>
            <a:off x="5650012" y="822889"/>
            <a:ext cx="891975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VGG 16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370E6-0B52-42DB-B044-3AB420DF4188}"/>
              </a:ext>
            </a:extLst>
          </p:cNvPr>
          <p:cNvSpPr txBox="1"/>
          <p:nvPr/>
        </p:nvSpPr>
        <p:spPr>
          <a:xfrm>
            <a:off x="8722142" y="4212759"/>
            <a:ext cx="958917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7 x 7 x 512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9F4E8B-62F1-4C4E-A122-500BB76E23A6}"/>
              </a:ext>
            </a:extLst>
          </p:cNvPr>
          <p:cNvSpPr txBox="1"/>
          <p:nvPr/>
        </p:nvSpPr>
        <p:spPr>
          <a:xfrm rot="16200000">
            <a:off x="9468468" y="4970732"/>
            <a:ext cx="1050323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1 x 1 x 4096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38F10-8A7F-4D09-8D10-DE84DE4C98DF}"/>
              </a:ext>
            </a:extLst>
          </p:cNvPr>
          <p:cNvSpPr txBox="1"/>
          <p:nvPr/>
        </p:nvSpPr>
        <p:spPr>
          <a:xfrm rot="16200000">
            <a:off x="10053131" y="4967299"/>
            <a:ext cx="1050323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1 x 1 x 4096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31FCA7-62E2-4378-AA2C-E08DFF6DDFC4}"/>
              </a:ext>
            </a:extLst>
          </p:cNvPr>
          <p:cNvSpPr txBox="1"/>
          <p:nvPr/>
        </p:nvSpPr>
        <p:spPr>
          <a:xfrm rot="16200000">
            <a:off x="10648506" y="4967300"/>
            <a:ext cx="1050323" cy="307777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1 x 1 x 1000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C2AEBB-ABFA-4F6C-AAB5-3AB19195E3CD}"/>
              </a:ext>
            </a:extLst>
          </p:cNvPr>
          <p:cNvSpPr txBox="1"/>
          <p:nvPr/>
        </p:nvSpPr>
        <p:spPr>
          <a:xfrm>
            <a:off x="11019779" y="2178970"/>
            <a:ext cx="955711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1000 Class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B7294A-0D65-4584-BF1D-CCC00A9CF124}"/>
              </a:ext>
            </a:extLst>
          </p:cNvPr>
          <p:cNvSpPr txBox="1"/>
          <p:nvPr/>
        </p:nvSpPr>
        <p:spPr>
          <a:xfrm>
            <a:off x="11019779" y="1782390"/>
            <a:ext cx="906017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BC444-AEF8-45C2-962F-3A9655917D5C}"/>
              </a:ext>
            </a:extLst>
          </p:cNvPr>
          <p:cNvSpPr txBox="1"/>
          <p:nvPr/>
        </p:nvSpPr>
        <p:spPr>
          <a:xfrm>
            <a:off x="10394298" y="822889"/>
            <a:ext cx="1560620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convnets as FC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5" grpId="0" animBg="1"/>
      <p:bldP spid="16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2" grpId="0" animBg="1"/>
      <p:bldP spid="34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AE55FF-D274-497D-BF81-FF1E746B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5" y="1984938"/>
            <a:ext cx="3441385" cy="2548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AECA8B-8707-4F35-A9C0-F9D558D76FEA}"/>
              </a:ext>
            </a:extLst>
          </p:cNvPr>
          <p:cNvSpPr/>
          <p:nvPr/>
        </p:nvSpPr>
        <p:spPr>
          <a:xfrm>
            <a:off x="178615" y="1984938"/>
            <a:ext cx="760144" cy="66669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B5789-2748-41E6-A85B-EB89D6F3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129" y="1524733"/>
            <a:ext cx="857370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C07C3-1835-403F-B4CE-2B5CB4EE5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29" y="4132601"/>
            <a:ext cx="857370" cy="71447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1C5CBB-51A0-4F32-BDCD-BF976BD4DD7A}"/>
              </a:ext>
            </a:extLst>
          </p:cNvPr>
          <p:cNvCxnSpPr>
            <a:cxnSpLocks/>
          </p:cNvCxnSpPr>
          <p:nvPr/>
        </p:nvCxnSpPr>
        <p:spPr>
          <a:xfrm>
            <a:off x="4250814" y="2510894"/>
            <a:ext cx="0" cy="132907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858598A-7E65-4DBC-B556-ED1ADE36B8B1}"/>
              </a:ext>
            </a:extLst>
          </p:cNvPr>
          <p:cNvSpPr/>
          <p:nvPr/>
        </p:nvSpPr>
        <p:spPr>
          <a:xfrm>
            <a:off x="5038736" y="2191954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AC4B549B-4EA3-4BCC-AF43-D23865A04C9B}"/>
              </a:ext>
            </a:extLst>
          </p:cNvPr>
          <p:cNvSpPr/>
          <p:nvPr/>
        </p:nvSpPr>
        <p:spPr>
          <a:xfrm rot="5400000">
            <a:off x="5169992" y="2636526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02039EE-D6F8-4CE2-AC3D-6DFFEF210FD3}"/>
              </a:ext>
            </a:extLst>
          </p:cNvPr>
          <p:cNvCxnSpPr>
            <a:cxnSpLocks/>
            <a:stCxn id="15" idx="3"/>
            <a:endCxn id="26" idx="0"/>
          </p:cNvCxnSpPr>
          <p:nvPr/>
        </p:nvCxnSpPr>
        <p:spPr>
          <a:xfrm>
            <a:off x="10152884" y="3179992"/>
            <a:ext cx="1235710" cy="1107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E2F4660-91CE-47AC-BBD5-0F72C335E141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 flipV="1">
            <a:off x="10152884" y="2020996"/>
            <a:ext cx="1235709" cy="1158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AF0EA0-BDFA-4CE7-ABA2-1C24C05B3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806528"/>
              </p:ext>
            </p:extLst>
          </p:nvPr>
        </p:nvGraphicFramePr>
        <p:xfrm>
          <a:off x="8514226" y="1751240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4054F7C-FFDE-49EC-BCA2-A2899CFD0CFE}"/>
              </a:ext>
            </a:extLst>
          </p:cNvPr>
          <p:cNvSpPr txBox="1"/>
          <p:nvPr/>
        </p:nvSpPr>
        <p:spPr>
          <a:xfrm>
            <a:off x="6106479" y="4116066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63AA6-4E91-40D2-8521-C8617B947A12}"/>
              </a:ext>
            </a:extLst>
          </p:cNvPr>
          <p:cNvCxnSpPr>
            <a:cxnSpLocks/>
            <a:stCxn id="4" idx="2"/>
            <a:endCxn id="8" idx="2"/>
          </p:cNvCxnSpPr>
          <p:nvPr/>
        </p:nvCxnSpPr>
        <p:spPr>
          <a:xfrm>
            <a:off x="4250814" y="2248734"/>
            <a:ext cx="1147238" cy="940452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9011F1-D17A-47A6-A9A3-142B73F6D71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8034842" y="3177929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DEFB07F-B93B-4DFF-A867-47E911B88BF4}"/>
              </a:ext>
            </a:extLst>
          </p:cNvPr>
          <p:cNvSpPr/>
          <p:nvPr/>
        </p:nvSpPr>
        <p:spPr>
          <a:xfrm>
            <a:off x="9140369" y="1635304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AA33B-5419-4875-B232-EB41999BA143}"/>
              </a:ext>
            </a:extLst>
          </p:cNvPr>
          <p:cNvSpPr/>
          <p:nvPr/>
        </p:nvSpPr>
        <p:spPr>
          <a:xfrm>
            <a:off x="9287857" y="1717158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216B48-DFB0-4208-9879-B8C41D377E84}"/>
              </a:ext>
            </a:extLst>
          </p:cNvPr>
          <p:cNvSpPr/>
          <p:nvPr/>
        </p:nvSpPr>
        <p:spPr>
          <a:xfrm>
            <a:off x="9795616" y="2571589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C5914-9578-4C33-8417-1A2418B387AF}"/>
              </a:ext>
            </a:extLst>
          </p:cNvPr>
          <p:cNvSpPr txBox="1"/>
          <p:nvPr/>
        </p:nvSpPr>
        <p:spPr>
          <a:xfrm>
            <a:off x="10685933" y="1651664"/>
            <a:ext cx="140532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58E77F-C976-496C-BC3B-6860E5DE9C5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8846852" y="3179992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A9306-DB2F-4DC6-9CDA-D85F7F40CD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8" t="2704" r="6106" b="7412"/>
          <a:stretch/>
        </p:blipFill>
        <p:spPr>
          <a:xfrm>
            <a:off x="6727079" y="2606571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FFB55A-0129-4D4B-AC2C-A54233EBC4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3"/>
          <a:stretch/>
        </p:blipFill>
        <p:spPr>
          <a:xfrm>
            <a:off x="6818002" y="2696829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F9DDC6-BC86-47E5-A060-EF47E6653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775" y="2787086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7BA67-00B9-490A-8B84-9179E9F0B8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3"/>
          <a:stretch/>
        </p:blipFill>
        <p:spPr>
          <a:xfrm>
            <a:off x="7301823" y="3089325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7E2B7F-444F-4224-B0D2-A2994E4E25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8" t="2704" r="6106" b="7412"/>
          <a:stretch/>
        </p:blipFill>
        <p:spPr>
          <a:xfrm>
            <a:off x="7409741" y="3186630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FC154F-241A-47AC-9357-6796133C9E3D}"/>
              </a:ext>
            </a:extLst>
          </p:cNvPr>
          <p:cNvCxnSpPr>
            <a:cxnSpLocks/>
          </p:cNvCxnSpPr>
          <p:nvPr/>
        </p:nvCxnSpPr>
        <p:spPr>
          <a:xfrm>
            <a:off x="7012144" y="3472309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102C30-1179-4169-8592-8565A4B1FBA5}"/>
              </a:ext>
            </a:extLst>
          </p:cNvPr>
          <p:cNvSpPr txBox="1"/>
          <p:nvPr/>
        </p:nvSpPr>
        <p:spPr>
          <a:xfrm>
            <a:off x="10685933" y="4287634"/>
            <a:ext cx="1405321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2AB537-332A-4A41-B803-90BE26F01266}"/>
              </a:ext>
            </a:extLst>
          </p:cNvPr>
          <p:cNvSpPr/>
          <p:nvPr/>
        </p:nvSpPr>
        <p:spPr>
          <a:xfrm>
            <a:off x="4814130" y="1359213"/>
            <a:ext cx="5654589" cy="362313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36852-68E0-41CD-9E38-7B9C15BB24DE}"/>
              </a:ext>
            </a:extLst>
          </p:cNvPr>
          <p:cNvSpPr txBox="1"/>
          <p:nvPr/>
        </p:nvSpPr>
        <p:spPr>
          <a:xfrm>
            <a:off x="6646406" y="5011783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Localize Model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F5F5C1-E5EB-4BD5-826B-0E44555FF2A3}"/>
              </a:ext>
            </a:extLst>
          </p:cNvPr>
          <p:cNvSpPr txBox="1"/>
          <p:nvPr/>
        </p:nvSpPr>
        <p:spPr>
          <a:xfrm rot="5400000">
            <a:off x="5235855" y="3032741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VGG 16</a:t>
            </a:r>
            <a:endParaRPr lang="en-IN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693700-3586-4E49-A264-4387148A47C4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4250814" y="3189186"/>
            <a:ext cx="1147238" cy="943415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45D04B-E15E-4A78-A44F-77BC36B4ED04}"/>
              </a:ext>
            </a:extLst>
          </p:cNvPr>
          <p:cNvSpPr txBox="1"/>
          <p:nvPr/>
        </p:nvSpPr>
        <p:spPr>
          <a:xfrm>
            <a:off x="4004209" y="5592656"/>
            <a:ext cx="6707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Image size could be of different size. How to tackle CNN constrain?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still have problem of feeding one crop at a time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 there any way to make it End to End 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518217-416F-48B0-BB4F-A0254AFCC3B3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3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52908C-1FAE-47D9-A138-A5993C1DBB23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47C30A-8D98-45FE-9DF2-2D4BE4FD3346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B8A2FC-DF5B-4369-8542-CBF5FCD9357B}"/>
              </a:ext>
            </a:extLst>
          </p:cNvPr>
          <p:cNvSpPr txBox="1"/>
          <p:nvPr/>
        </p:nvSpPr>
        <p:spPr>
          <a:xfrm>
            <a:off x="1037764" y="4533591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21A141-6F6D-4683-BFFF-77C2DA650477}"/>
              </a:ext>
            </a:extLst>
          </p:cNvPr>
          <p:cNvSpPr txBox="1"/>
          <p:nvPr/>
        </p:nvSpPr>
        <p:spPr>
          <a:xfrm>
            <a:off x="3918732" y="4931203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40D56-C10E-490E-9E85-A53789ADF895}"/>
              </a:ext>
            </a:extLst>
          </p:cNvPr>
          <p:cNvSpPr txBox="1"/>
          <p:nvPr/>
        </p:nvSpPr>
        <p:spPr>
          <a:xfrm>
            <a:off x="3931147" y="514668"/>
            <a:ext cx="4329711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 + Crops + Pretrained  Model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53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459C7-F705-4CE2-AF32-C744DE69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5" y="1984938"/>
            <a:ext cx="3441385" cy="2548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AE1ED9-DB5F-46C5-A43A-E938B1E6C020}"/>
              </a:ext>
            </a:extLst>
          </p:cNvPr>
          <p:cNvSpPr/>
          <p:nvPr/>
        </p:nvSpPr>
        <p:spPr>
          <a:xfrm>
            <a:off x="178615" y="1984938"/>
            <a:ext cx="760144" cy="66669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DE0C6-4589-4B77-B47B-8D08EDD62920}"/>
              </a:ext>
            </a:extLst>
          </p:cNvPr>
          <p:cNvSpPr/>
          <p:nvPr/>
        </p:nvSpPr>
        <p:spPr>
          <a:xfrm>
            <a:off x="5038736" y="2191954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251630BA-A098-4E44-8CB5-482133380E21}"/>
              </a:ext>
            </a:extLst>
          </p:cNvPr>
          <p:cNvSpPr/>
          <p:nvPr/>
        </p:nvSpPr>
        <p:spPr>
          <a:xfrm rot="5400000">
            <a:off x="5169992" y="2636526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C11D51E-1EE8-45C8-9568-AD93A5C5774D}"/>
              </a:ext>
            </a:extLst>
          </p:cNvPr>
          <p:cNvCxnSpPr>
            <a:cxnSpLocks/>
            <a:stCxn id="17" idx="3"/>
            <a:endCxn id="28" idx="0"/>
          </p:cNvCxnSpPr>
          <p:nvPr/>
        </p:nvCxnSpPr>
        <p:spPr>
          <a:xfrm>
            <a:off x="10152884" y="3179992"/>
            <a:ext cx="1235710" cy="1107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2CE481D-0822-4999-807C-844F20D94D2E}"/>
              </a:ext>
            </a:extLst>
          </p:cNvPr>
          <p:cNvCxnSpPr>
            <a:cxnSpLocks/>
            <a:stCxn id="17" idx="3"/>
            <a:endCxn id="20" idx="2"/>
          </p:cNvCxnSpPr>
          <p:nvPr/>
        </p:nvCxnSpPr>
        <p:spPr>
          <a:xfrm flipV="1">
            <a:off x="10152884" y="2020996"/>
            <a:ext cx="1235709" cy="1158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59A6685-BACD-4602-9635-690EC04D8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97109"/>
              </p:ext>
            </p:extLst>
          </p:nvPr>
        </p:nvGraphicFramePr>
        <p:xfrm>
          <a:off x="8514226" y="1751240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1A4006B-2EA8-4694-8710-C99A07615697}"/>
              </a:ext>
            </a:extLst>
          </p:cNvPr>
          <p:cNvSpPr txBox="1"/>
          <p:nvPr/>
        </p:nvSpPr>
        <p:spPr>
          <a:xfrm>
            <a:off x="6106479" y="4116066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EF5537-CEBD-49C3-B165-47D30D6C635A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620000" y="3177929"/>
            <a:ext cx="1778052" cy="1125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C43A22-990B-4484-AC8B-E817826156D5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8034842" y="3177929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502A5EF-7428-4DC6-BCE3-C227342774DD}"/>
              </a:ext>
            </a:extLst>
          </p:cNvPr>
          <p:cNvSpPr/>
          <p:nvPr/>
        </p:nvSpPr>
        <p:spPr>
          <a:xfrm>
            <a:off x="9140369" y="1635304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DB2747-5B5D-41E4-A403-3002CD736778}"/>
              </a:ext>
            </a:extLst>
          </p:cNvPr>
          <p:cNvSpPr/>
          <p:nvPr/>
        </p:nvSpPr>
        <p:spPr>
          <a:xfrm>
            <a:off x="9287857" y="1717158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845341-85CE-437D-8939-7216CF9A9D6F}"/>
              </a:ext>
            </a:extLst>
          </p:cNvPr>
          <p:cNvSpPr/>
          <p:nvPr/>
        </p:nvSpPr>
        <p:spPr>
          <a:xfrm>
            <a:off x="9795616" y="2571589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780D6A-BC80-4042-A6A0-F9650AEB4E0B}"/>
              </a:ext>
            </a:extLst>
          </p:cNvPr>
          <p:cNvSpPr txBox="1"/>
          <p:nvPr/>
        </p:nvSpPr>
        <p:spPr>
          <a:xfrm>
            <a:off x="10685933" y="1651664"/>
            <a:ext cx="140532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0DB257-3089-4E53-8E0C-003BC4F82A2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8846852" y="3179992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304DE86-A559-488F-BC91-65C390AC8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6727079" y="2606571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94C10C-ADD6-4DE3-B3A6-D9ECC91520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6818002" y="2696829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7D0487-4562-4749-A830-5F4D6C94A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775" y="2787086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B18847-9374-4755-8FE1-89943057E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7301823" y="3089325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F2265C-E998-4CD1-8FB0-A051CE75F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7409741" y="3186630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1105BD-A861-4E8C-BD91-AED141089B44}"/>
              </a:ext>
            </a:extLst>
          </p:cNvPr>
          <p:cNvCxnSpPr>
            <a:cxnSpLocks/>
          </p:cNvCxnSpPr>
          <p:nvPr/>
        </p:nvCxnSpPr>
        <p:spPr>
          <a:xfrm>
            <a:off x="7012144" y="3472309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68FA76E-815D-4A1E-B746-14D4E1FBC8E7}"/>
              </a:ext>
            </a:extLst>
          </p:cNvPr>
          <p:cNvSpPr txBox="1"/>
          <p:nvPr/>
        </p:nvSpPr>
        <p:spPr>
          <a:xfrm>
            <a:off x="10685933" y="4287634"/>
            <a:ext cx="1405321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06E14A-C74A-4745-943D-7F0034FC62D1}"/>
              </a:ext>
            </a:extLst>
          </p:cNvPr>
          <p:cNvSpPr/>
          <p:nvPr/>
        </p:nvSpPr>
        <p:spPr>
          <a:xfrm>
            <a:off x="4814130" y="1359213"/>
            <a:ext cx="5654589" cy="362313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13059C-FA17-4A54-BD09-D05085ACD06D}"/>
              </a:ext>
            </a:extLst>
          </p:cNvPr>
          <p:cNvSpPr txBox="1"/>
          <p:nvPr/>
        </p:nvSpPr>
        <p:spPr>
          <a:xfrm>
            <a:off x="6646406" y="5011783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Localize Model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13C60-D646-4992-A7D4-54B79A282241}"/>
              </a:ext>
            </a:extLst>
          </p:cNvPr>
          <p:cNvSpPr txBox="1"/>
          <p:nvPr/>
        </p:nvSpPr>
        <p:spPr>
          <a:xfrm rot="5400000">
            <a:off x="5235855" y="3032741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VGG 16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47BF7A-ADEE-4353-ABC5-F4718347005F}"/>
              </a:ext>
            </a:extLst>
          </p:cNvPr>
          <p:cNvSpPr txBox="1"/>
          <p:nvPr/>
        </p:nvSpPr>
        <p:spPr>
          <a:xfrm>
            <a:off x="4004209" y="5592656"/>
            <a:ext cx="670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Image size could be of different size. How to tackle CNN constrain?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AD048F-0F9A-49D8-9557-B94D59F5C778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3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36DD53-C5A7-4CAC-AF5A-3CAA874C35B3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ED1C50-BCFB-4651-8DFC-3ECBAD6D1A68}"/>
              </a:ext>
            </a:extLst>
          </p:cNvPr>
          <p:cNvSpPr txBox="1"/>
          <p:nvPr/>
        </p:nvSpPr>
        <p:spPr>
          <a:xfrm>
            <a:off x="2781475" y="514668"/>
            <a:ext cx="6629059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(spatial output ) + Pretrained  Model + FC as convnet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EADA01-3FC7-4DBE-9576-81959597EBC6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1DC07-A178-4619-B210-0D63DC4D6061}"/>
              </a:ext>
            </a:extLst>
          </p:cNvPr>
          <p:cNvSpPr txBox="1"/>
          <p:nvPr/>
        </p:nvSpPr>
        <p:spPr>
          <a:xfrm>
            <a:off x="1037764" y="4533591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Flowchart: Summing Junction 39">
            <a:extLst>
              <a:ext uri="{FF2B5EF4-FFF2-40B4-BE49-F238E27FC236}">
                <a16:creationId xmlns:a16="http://schemas.microsoft.com/office/drawing/2014/main" id="{02C13DF7-082F-4341-906A-72405690B783}"/>
              </a:ext>
            </a:extLst>
          </p:cNvPr>
          <p:cNvSpPr/>
          <p:nvPr/>
        </p:nvSpPr>
        <p:spPr>
          <a:xfrm>
            <a:off x="9367516" y="2218411"/>
            <a:ext cx="146463" cy="20915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Flowchart: Summing Junction 40">
            <a:extLst>
              <a:ext uri="{FF2B5EF4-FFF2-40B4-BE49-F238E27FC236}">
                <a16:creationId xmlns:a16="http://schemas.microsoft.com/office/drawing/2014/main" id="{464D7B1A-1E86-453D-B684-4CC5A8F409E6}"/>
              </a:ext>
            </a:extLst>
          </p:cNvPr>
          <p:cNvSpPr/>
          <p:nvPr/>
        </p:nvSpPr>
        <p:spPr>
          <a:xfrm>
            <a:off x="9810336" y="2609711"/>
            <a:ext cx="146463" cy="20915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5668-5190-44C5-84CD-C96983652291}"/>
              </a:ext>
            </a:extLst>
          </p:cNvPr>
          <p:cNvSpPr txBox="1"/>
          <p:nvPr/>
        </p:nvSpPr>
        <p:spPr>
          <a:xfrm>
            <a:off x="4004209" y="5991422"/>
            <a:ext cx="224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Use FC as Convnet </a:t>
            </a:r>
          </a:p>
        </p:txBody>
      </p:sp>
    </p:spTree>
    <p:extLst>
      <p:ext uri="{BB962C8B-B14F-4D97-AF65-F5344CB8AC3E}">
        <p14:creationId xmlns:p14="http://schemas.microsoft.com/office/powerpoint/2010/main" val="39484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B16B8B-A522-446D-87D9-06544CA17679}"/>
              </a:ext>
            </a:extLst>
          </p:cNvPr>
          <p:cNvSpPr txBox="1"/>
          <p:nvPr/>
        </p:nvSpPr>
        <p:spPr>
          <a:xfrm>
            <a:off x="2924939" y="0"/>
            <a:ext cx="74195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Difference between </a:t>
            </a: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Sliding Window as Crops 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v/s </a:t>
            </a:r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Special Output</a:t>
            </a:r>
            <a:endParaRPr lang="en-IN" sz="2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99645-F72A-40DD-A783-99CD4D7C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5" y="1984938"/>
            <a:ext cx="3441385" cy="2548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87C184-DE17-44FF-883B-4D68998BB9C8}"/>
              </a:ext>
            </a:extLst>
          </p:cNvPr>
          <p:cNvSpPr/>
          <p:nvPr/>
        </p:nvSpPr>
        <p:spPr>
          <a:xfrm>
            <a:off x="178615" y="1984938"/>
            <a:ext cx="760144" cy="66669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74B9E-A949-4311-B23E-6284B1A90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129" y="1524733"/>
            <a:ext cx="857370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C3CF5C-1096-4C33-AD3B-2B9151EEC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29" y="4132601"/>
            <a:ext cx="857370" cy="7144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25EB9F-24EA-4473-8FEE-2C8AC0C11139}"/>
              </a:ext>
            </a:extLst>
          </p:cNvPr>
          <p:cNvCxnSpPr>
            <a:cxnSpLocks/>
          </p:cNvCxnSpPr>
          <p:nvPr/>
        </p:nvCxnSpPr>
        <p:spPr>
          <a:xfrm>
            <a:off x="4250814" y="2510894"/>
            <a:ext cx="0" cy="132907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apezoid 9">
            <a:extLst>
              <a:ext uri="{FF2B5EF4-FFF2-40B4-BE49-F238E27FC236}">
                <a16:creationId xmlns:a16="http://schemas.microsoft.com/office/drawing/2014/main" id="{66A7358D-6C93-44A2-9CE0-481486F2F20E}"/>
              </a:ext>
            </a:extLst>
          </p:cNvPr>
          <p:cNvSpPr/>
          <p:nvPr/>
        </p:nvSpPr>
        <p:spPr>
          <a:xfrm rot="5400000">
            <a:off x="4789997" y="2506588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5AF20E-B1D1-4894-965B-995AE49B3CA0}"/>
              </a:ext>
            </a:extLst>
          </p:cNvPr>
          <p:cNvCxnSpPr>
            <a:cxnSpLocks/>
            <a:stCxn id="6" idx="2"/>
            <a:endCxn id="10" idx="2"/>
          </p:cNvCxnSpPr>
          <p:nvPr/>
        </p:nvCxnSpPr>
        <p:spPr>
          <a:xfrm>
            <a:off x="4250814" y="2248734"/>
            <a:ext cx="767243" cy="810514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7172E6-D6C0-4C46-93BB-1A41DBDD5A3D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4250814" y="3059248"/>
            <a:ext cx="767243" cy="1073353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1D146E-3254-49E5-B525-3FF19356C950}"/>
              </a:ext>
            </a:extLst>
          </p:cNvPr>
          <p:cNvSpPr txBox="1"/>
          <p:nvPr/>
        </p:nvSpPr>
        <p:spPr>
          <a:xfrm>
            <a:off x="1037764" y="4533591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52F0F2-9819-45ED-A2E7-278161323135}"/>
              </a:ext>
            </a:extLst>
          </p:cNvPr>
          <p:cNvSpPr txBox="1"/>
          <p:nvPr/>
        </p:nvSpPr>
        <p:spPr>
          <a:xfrm>
            <a:off x="3918732" y="4931203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7BAFADB-C679-40D2-A7F2-BD0C92EA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32" y="2009856"/>
            <a:ext cx="3441385" cy="2548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02E8CED-0AB8-4D79-99A5-2D27ECABB4B7}"/>
              </a:ext>
            </a:extLst>
          </p:cNvPr>
          <p:cNvSpPr/>
          <p:nvPr/>
        </p:nvSpPr>
        <p:spPr>
          <a:xfrm>
            <a:off x="6821332" y="2009856"/>
            <a:ext cx="760144" cy="66669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01D8D071-E1F4-4976-9568-5AC08164647B}"/>
              </a:ext>
            </a:extLst>
          </p:cNvPr>
          <p:cNvSpPr/>
          <p:nvPr/>
        </p:nvSpPr>
        <p:spPr>
          <a:xfrm rot="5400000">
            <a:off x="10680007" y="2738954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E524D8-24AF-4525-8ED4-635C94C459DC}"/>
              </a:ext>
            </a:extLst>
          </p:cNvPr>
          <p:cNvCxnSpPr>
            <a:cxnSpLocks/>
            <a:stCxn id="39" idx="3"/>
            <a:endCxn id="44" idx="2"/>
          </p:cNvCxnSpPr>
          <p:nvPr/>
        </p:nvCxnSpPr>
        <p:spPr>
          <a:xfrm>
            <a:off x="10262717" y="3284183"/>
            <a:ext cx="645350" cy="7431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9A694A5-334C-4731-93A0-652B28F1CAB9}"/>
              </a:ext>
            </a:extLst>
          </p:cNvPr>
          <p:cNvSpPr txBox="1"/>
          <p:nvPr/>
        </p:nvSpPr>
        <p:spPr>
          <a:xfrm>
            <a:off x="7680481" y="4558509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43F4D2D-B4DE-4226-9E2B-51C8BE37400C}"/>
              </a:ext>
            </a:extLst>
          </p:cNvPr>
          <p:cNvCxnSpPr>
            <a:cxnSpLocks/>
          </p:cNvCxnSpPr>
          <p:nvPr/>
        </p:nvCxnSpPr>
        <p:spPr>
          <a:xfrm>
            <a:off x="6422514" y="759027"/>
            <a:ext cx="0" cy="5743373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CC18160-A6F6-467E-9636-AFC6B281B883}"/>
              </a:ext>
            </a:extLst>
          </p:cNvPr>
          <p:cNvSpPr txBox="1"/>
          <p:nvPr/>
        </p:nvSpPr>
        <p:spPr>
          <a:xfrm>
            <a:off x="667532" y="851039"/>
            <a:ext cx="2749268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Sliding Window as Crops 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46FD77-B8CB-4117-9C90-C21EC8292A95}"/>
              </a:ext>
            </a:extLst>
          </p:cNvPr>
          <p:cNvSpPr txBox="1"/>
          <p:nvPr/>
        </p:nvSpPr>
        <p:spPr>
          <a:xfrm>
            <a:off x="7940962" y="855411"/>
            <a:ext cx="1992246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Special Output</a:t>
            </a:r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31F333-1E98-4544-B5A1-8ABB672FBE18}"/>
              </a:ext>
            </a:extLst>
          </p:cNvPr>
          <p:cNvSpPr txBox="1"/>
          <p:nvPr/>
        </p:nvSpPr>
        <p:spPr>
          <a:xfrm>
            <a:off x="7940962" y="5777092"/>
            <a:ext cx="4072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 to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CNN share the computational memory therefore, much faster to process.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488C55-8F71-4009-8978-32D0C0655326}"/>
              </a:ext>
            </a:extLst>
          </p:cNvPr>
          <p:cNvSpPr txBox="1"/>
          <p:nvPr/>
        </p:nvSpPr>
        <p:spPr>
          <a:xfrm>
            <a:off x="1983900" y="5774746"/>
            <a:ext cx="3537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Processing each crop one by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Computationally very Costly.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3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F9179D-D805-4B0B-8475-D6716BD9D757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4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10251-925F-4FB8-A2EA-C301CC511EFD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D4BD5-928F-4A96-824D-54C69957EB55}"/>
              </a:ext>
            </a:extLst>
          </p:cNvPr>
          <p:cNvSpPr txBox="1"/>
          <p:nvPr/>
        </p:nvSpPr>
        <p:spPr>
          <a:xfrm>
            <a:off x="10430681" y="478136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32551-1300-4140-B830-AA6B9A573913}"/>
              </a:ext>
            </a:extLst>
          </p:cNvPr>
          <p:cNvSpPr txBox="1"/>
          <p:nvPr/>
        </p:nvSpPr>
        <p:spPr>
          <a:xfrm>
            <a:off x="1888057" y="514668"/>
            <a:ext cx="8415894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(spatial output ) + Pretrained  Model + FC as convnet  + Image Pyramid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CE1E4-4007-4804-BEE1-6AD6889E4B9A}"/>
              </a:ext>
            </a:extLst>
          </p:cNvPr>
          <p:cNvSpPr txBox="1"/>
          <p:nvPr/>
        </p:nvSpPr>
        <p:spPr>
          <a:xfrm>
            <a:off x="1417836" y="2228671"/>
            <a:ext cx="6707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 to detect multiple size image?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Image size could be of different size. How to tackle CNN constrain?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still have problem of feeding one crop at a time to model.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 there any way to make it End to End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EF6F9-22D4-4C91-A166-F1A71EFFE3AB}"/>
              </a:ext>
            </a:extLst>
          </p:cNvPr>
          <p:cNvSpPr txBox="1"/>
          <p:nvPr/>
        </p:nvSpPr>
        <p:spPr>
          <a:xfrm>
            <a:off x="8745730" y="2529195"/>
            <a:ext cx="318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(Special output ) </a:t>
            </a:r>
            <a:endParaRPr lang="en-IN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B16F247-0144-4C63-AB06-B4C16343C798}"/>
              </a:ext>
            </a:extLst>
          </p:cNvPr>
          <p:cNvSpPr/>
          <p:nvPr/>
        </p:nvSpPr>
        <p:spPr>
          <a:xfrm>
            <a:off x="8063958" y="2341621"/>
            <a:ext cx="596900" cy="744480"/>
          </a:xfrm>
          <a:prstGeom prst="rightBrac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268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5393F-7384-4160-8419-6FB2B4020EDD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4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1A1A5-F5DA-4CE3-AF8E-5EA274FC3EF3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B8633-C485-4F2E-B48B-A033DF05825A}"/>
              </a:ext>
            </a:extLst>
          </p:cNvPr>
          <p:cNvSpPr txBox="1"/>
          <p:nvPr/>
        </p:nvSpPr>
        <p:spPr>
          <a:xfrm>
            <a:off x="10468719" y="467960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01F5D-0EA0-4D27-8506-C7964EF6BBD4}"/>
              </a:ext>
            </a:extLst>
          </p:cNvPr>
          <p:cNvSpPr txBox="1"/>
          <p:nvPr/>
        </p:nvSpPr>
        <p:spPr>
          <a:xfrm>
            <a:off x="2725914" y="467960"/>
            <a:ext cx="6740178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(spatial output ) + Pretrained  Model + Image Pyramid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D78F95-D2C8-41D3-A05D-023BCE63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941" y="2606571"/>
            <a:ext cx="2132165" cy="1579059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ED51A0-D755-4E0F-8426-B009D38F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50" y="2304981"/>
            <a:ext cx="1884891" cy="1395931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40AB9B-DA45-48FB-9562-A6439EB4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49" y="2086763"/>
            <a:ext cx="1576054" cy="1167209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D11B61-534E-4840-A956-FBA97197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40" y="1718465"/>
            <a:ext cx="1487024" cy="1101274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C5E8BE-947D-43DE-81EE-0D703FD3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6" y="1445936"/>
            <a:ext cx="1267379" cy="938607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08DEB0-B9AB-41CC-BB42-E8D07DD9089E}"/>
              </a:ext>
            </a:extLst>
          </p:cNvPr>
          <p:cNvSpPr/>
          <p:nvPr/>
        </p:nvSpPr>
        <p:spPr>
          <a:xfrm>
            <a:off x="5038736" y="2191954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134C8A83-B059-4D0F-AED9-3C06FD715EBF}"/>
              </a:ext>
            </a:extLst>
          </p:cNvPr>
          <p:cNvSpPr/>
          <p:nvPr/>
        </p:nvSpPr>
        <p:spPr>
          <a:xfrm rot="5400000">
            <a:off x="5169992" y="2636526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2002B7-2003-4B7D-BA56-FB6C92931BDD}"/>
              </a:ext>
            </a:extLst>
          </p:cNvPr>
          <p:cNvCxnSpPr>
            <a:cxnSpLocks/>
            <a:stCxn id="27" idx="3"/>
            <a:endCxn id="38" idx="0"/>
          </p:cNvCxnSpPr>
          <p:nvPr/>
        </p:nvCxnSpPr>
        <p:spPr>
          <a:xfrm>
            <a:off x="10152884" y="3179992"/>
            <a:ext cx="1235710" cy="1107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0C1DC8C-C6C9-434B-B050-DB8F0E98CD2C}"/>
              </a:ext>
            </a:extLst>
          </p:cNvPr>
          <p:cNvCxnSpPr>
            <a:cxnSpLocks/>
            <a:stCxn id="27" idx="3"/>
            <a:endCxn id="30" idx="2"/>
          </p:cNvCxnSpPr>
          <p:nvPr/>
        </p:nvCxnSpPr>
        <p:spPr>
          <a:xfrm flipV="1">
            <a:off x="10152884" y="2020996"/>
            <a:ext cx="1235709" cy="1158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78FA799-09FB-4B81-AD88-8140E0E43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983506"/>
              </p:ext>
            </p:extLst>
          </p:nvPr>
        </p:nvGraphicFramePr>
        <p:xfrm>
          <a:off x="8514226" y="1751240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803985E-DD07-41E5-8C88-DD33F51AEF35}"/>
              </a:ext>
            </a:extLst>
          </p:cNvPr>
          <p:cNvSpPr txBox="1"/>
          <p:nvPr/>
        </p:nvSpPr>
        <p:spPr>
          <a:xfrm>
            <a:off x="6106479" y="4116066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9FDF26-2792-4A25-AD0D-9258E9B4F692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8034842" y="3177929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2DA4C2E-BCFF-4F47-8DCA-D25729050085}"/>
              </a:ext>
            </a:extLst>
          </p:cNvPr>
          <p:cNvSpPr/>
          <p:nvPr/>
        </p:nvSpPr>
        <p:spPr>
          <a:xfrm>
            <a:off x="9140369" y="1635304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FBBDC9-E3AD-42D6-97AB-FEAFCC30387F}"/>
              </a:ext>
            </a:extLst>
          </p:cNvPr>
          <p:cNvSpPr/>
          <p:nvPr/>
        </p:nvSpPr>
        <p:spPr>
          <a:xfrm>
            <a:off x="9287857" y="1717158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CF9FBD-EEC4-46C3-9871-F1BE972549A0}"/>
              </a:ext>
            </a:extLst>
          </p:cNvPr>
          <p:cNvSpPr/>
          <p:nvPr/>
        </p:nvSpPr>
        <p:spPr>
          <a:xfrm>
            <a:off x="9795616" y="2571589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DFBEB2-6E30-4C20-9116-9CEB4611AD95}"/>
              </a:ext>
            </a:extLst>
          </p:cNvPr>
          <p:cNvSpPr txBox="1"/>
          <p:nvPr/>
        </p:nvSpPr>
        <p:spPr>
          <a:xfrm>
            <a:off x="10685933" y="1651664"/>
            <a:ext cx="140532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FCAC97-9176-4EFA-A10A-F65402AE9337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8846852" y="3179992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E1D5AFF-F681-4E7B-9639-CA70A0BD0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6727079" y="2606571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A1BAAA-CD65-4B2D-95DC-3E3CC0210A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6818002" y="2696829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A9A573E-397E-4AF0-B927-31B364303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775" y="2787086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2C06EC-16B8-4FA9-A9B6-77947ED55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7301823" y="3089325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DEFF14F-BE5E-4A78-BEDB-AA1562029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7409741" y="3186630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B5486D-E819-4D6F-94D1-022310B28340}"/>
              </a:ext>
            </a:extLst>
          </p:cNvPr>
          <p:cNvCxnSpPr>
            <a:cxnSpLocks/>
          </p:cNvCxnSpPr>
          <p:nvPr/>
        </p:nvCxnSpPr>
        <p:spPr>
          <a:xfrm>
            <a:off x="7012144" y="3472309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4D1026A-FC75-44F8-92E4-EE73CFC00E14}"/>
              </a:ext>
            </a:extLst>
          </p:cNvPr>
          <p:cNvSpPr txBox="1"/>
          <p:nvPr/>
        </p:nvSpPr>
        <p:spPr>
          <a:xfrm>
            <a:off x="10685933" y="4287634"/>
            <a:ext cx="1405321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FA9C43-913D-4972-BB63-96873E42EEE4}"/>
              </a:ext>
            </a:extLst>
          </p:cNvPr>
          <p:cNvSpPr/>
          <p:nvPr/>
        </p:nvSpPr>
        <p:spPr>
          <a:xfrm>
            <a:off x="4814130" y="1359213"/>
            <a:ext cx="5654589" cy="362313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426AE1-5FF6-46AF-B11F-7F400E71178B}"/>
              </a:ext>
            </a:extLst>
          </p:cNvPr>
          <p:cNvSpPr txBox="1"/>
          <p:nvPr/>
        </p:nvSpPr>
        <p:spPr>
          <a:xfrm rot="5400000">
            <a:off x="5235855" y="3032741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VGG 16</a:t>
            </a:r>
            <a:endParaRPr lang="en-IN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6BD90E-9D68-4D33-BED4-8A128A76AB79}"/>
              </a:ext>
            </a:extLst>
          </p:cNvPr>
          <p:cNvSpPr txBox="1"/>
          <p:nvPr/>
        </p:nvSpPr>
        <p:spPr>
          <a:xfrm>
            <a:off x="2357608" y="4059019"/>
            <a:ext cx="1764687" cy="923330"/>
          </a:xfrm>
          <a:prstGeom prst="rect">
            <a:avLst/>
          </a:prstGeom>
          <a:solidFill>
            <a:schemeClr val="accent3">
              <a:lumMod val="50000"/>
              <a:alpha val="2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Pyramid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84D8A9-538C-455E-87BB-90E3C1E4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" y="2484929"/>
            <a:ext cx="1507103" cy="1116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4998911-F501-42E7-BF0E-DE790F2E6381}"/>
              </a:ext>
            </a:extLst>
          </p:cNvPr>
          <p:cNvSpPr/>
          <p:nvPr/>
        </p:nvSpPr>
        <p:spPr>
          <a:xfrm>
            <a:off x="2570948" y="1651316"/>
            <a:ext cx="520526" cy="581568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isometricOffAxis1Top">
              <a:rot lat="18600000" lon="18600000" rev="345855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ACEE55-E205-4AE8-8E32-513550606312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558290" y="3043001"/>
            <a:ext cx="472155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E354245-3B9F-4D2D-B6C8-10ABA9CA6121}"/>
              </a:ext>
            </a:extLst>
          </p:cNvPr>
          <p:cNvSpPr txBox="1"/>
          <p:nvPr/>
        </p:nvSpPr>
        <p:spPr>
          <a:xfrm>
            <a:off x="6646406" y="5011783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Localize Model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0BBC72-CCC9-4D11-B0A1-764C1B57997E}"/>
              </a:ext>
            </a:extLst>
          </p:cNvPr>
          <p:cNvSpPr txBox="1"/>
          <p:nvPr/>
        </p:nvSpPr>
        <p:spPr>
          <a:xfrm>
            <a:off x="5741116" y="6064902"/>
            <a:ext cx="2084930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Constrain of CNN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2E74A-1121-4D0D-B05D-48EC327F9744}"/>
              </a:ext>
            </a:extLst>
          </p:cNvPr>
          <p:cNvSpPr txBox="1"/>
          <p:nvPr/>
        </p:nvSpPr>
        <p:spPr>
          <a:xfrm>
            <a:off x="1074295" y="988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 to detect multiple size image?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0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20" grpId="0" animBg="1"/>
      <p:bldP spid="21" grpId="0" animBg="1"/>
      <p:bldP spid="25" grpId="0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0" grpId="0"/>
      <p:bldP spid="42" grpId="0" animBg="1"/>
      <p:bldP spid="45" grpId="0" animBg="1"/>
      <p:bldP spid="50" grpId="0"/>
      <p:bldP spid="5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E77AED-8177-42A7-AFFD-F94C457F0158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4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ADB81-8FFF-47E0-9329-A986EB2D76C0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AD6F3-6A40-445C-8BC9-F0C7CCAE664E}"/>
              </a:ext>
            </a:extLst>
          </p:cNvPr>
          <p:cNvSpPr txBox="1"/>
          <p:nvPr/>
        </p:nvSpPr>
        <p:spPr>
          <a:xfrm>
            <a:off x="10350911" y="465799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B2B1A-9E20-4A39-BBFA-9DCA9E8FB65C}"/>
              </a:ext>
            </a:extLst>
          </p:cNvPr>
          <p:cNvSpPr txBox="1"/>
          <p:nvPr/>
        </p:nvSpPr>
        <p:spPr>
          <a:xfrm>
            <a:off x="1945766" y="467960"/>
            <a:ext cx="8300478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(spatial output ) + Pretrained  Model + Image Pyramid + FC as convnet 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0E899-513F-41A6-8F0D-90919B1E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941" y="2606571"/>
            <a:ext cx="2132165" cy="1579059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C18FD-BB7E-41B5-B1AF-FAE69E85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50" y="2304981"/>
            <a:ext cx="1884891" cy="1395931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A6B2F4-AAB2-4A2F-8DA8-72468DD5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49" y="2086763"/>
            <a:ext cx="1576054" cy="1167209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A5879F-28BA-4740-90BE-8A1D2381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40" y="1718465"/>
            <a:ext cx="1487024" cy="1101274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7CDAD-B6EE-45B3-BA0A-A0C238B0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6" y="1445936"/>
            <a:ext cx="1267379" cy="938607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BD5F98-CB59-49AF-8ADF-D5A915BAAF3F}"/>
              </a:ext>
            </a:extLst>
          </p:cNvPr>
          <p:cNvSpPr/>
          <p:nvPr/>
        </p:nvSpPr>
        <p:spPr>
          <a:xfrm>
            <a:off x="5038736" y="2191954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68013456-1FBC-4BF2-9DE1-886E994A9BED}"/>
              </a:ext>
            </a:extLst>
          </p:cNvPr>
          <p:cNvSpPr/>
          <p:nvPr/>
        </p:nvSpPr>
        <p:spPr>
          <a:xfrm rot="5400000">
            <a:off x="5169992" y="2636526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D9E3BDD-95D7-4364-8E0F-66F2669C7A81}"/>
              </a:ext>
            </a:extLst>
          </p:cNvPr>
          <p:cNvCxnSpPr>
            <a:cxnSpLocks/>
            <a:stCxn id="18" idx="3"/>
            <a:endCxn id="29" idx="0"/>
          </p:cNvCxnSpPr>
          <p:nvPr/>
        </p:nvCxnSpPr>
        <p:spPr>
          <a:xfrm>
            <a:off x="10152884" y="3179992"/>
            <a:ext cx="1235710" cy="1107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2C15C9-80F8-419B-A24C-EB0AD1854599}"/>
              </a:ext>
            </a:extLst>
          </p:cNvPr>
          <p:cNvCxnSpPr>
            <a:cxnSpLocks/>
            <a:stCxn id="18" idx="3"/>
            <a:endCxn id="21" idx="2"/>
          </p:cNvCxnSpPr>
          <p:nvPr/>
        </p:nvCxnSpPr>
        <p:spPr>
          <a:xfrm flipV="1">
            <a:off x="10152884" y="2020996"/>
            <a:ext cx="1235709" cy="1158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BA1892C-A381-43FA-B033-4E67682F0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848228"/>
              </p:ext>
            </p:extLst>
          </p:nvPr>
        </p:nvGraphicFramePr>
        <p:xfrm>
          <a:off x="8514226" y="1751240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8460964-755B-4D36-BD1E-201A1A15F62D}"/>
              </a:ext>
            </a:extLst>
          </p:cNvPr>
          <p:cNvSpPr txBox="1"/>
          <p:nvPr/>
        </p:nvSpPr>
        <p:spPr>
          <a:xfrm>
            <a:off x="6106479" y="4116066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4F68D1-AE87-41D1-9C13-91B5D7ABCB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8034842" y="3177929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92B2749-6C18-48F7-B070-8869DB721F49}"/>
              </a:ext>
            </a:extLst>
          </p:cNvPr>
          <p:cNvSpPr/>
          <p:nvPr/>
        </p:nvSpPr>
        <p:spPr>
          <a:xfrm>
            <a:off x="9140369" y="1635304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E5BA1A-02EC-4689-8232-5C1EC06B4714}"/>
              </a:ext>
            </a:extLst>
          </p:cNvPr>
          <p:cNvSpPr/>
          <p:nvPr/>
        </p:nvSpPr>
        <p:spPr>
          <a:xfrm>
            <a:off x="9287857" y="1717158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42565-F070-4959-96D3-B7E5BC53EF9E}"/>
              </a:ext>
            </a:extLst>
          </p:cNvPr>
          <p:cNvSpPr/>
          <p:nvPr/>
        </p:nvSpPr>
        <p:spPr>
          <a:xfrm>
            <a:off x="9795616" y="2571589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29633-BD75-4301-936E-A7EFA541805C}"/>
              </a:ext>
            </a:extLst>
          </p:cNvPr>
          <p:cNvSpPr txBox="1"/>
          <p:nvPr/>
        </p:nvSpPr>
        <p:spPr>
          <a:xfrm>
            <a:off x="10685933" y="1651664"/>
            <a:ext cx="140532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AE985E-8146-4C84-8534-11DD4D17F15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8846852" y="3179992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085D375-35BD-4D7E-AAA3-EB089D09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6727079" y="2606571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3CC0F1-E5BD-4532-B604-93B94A1959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6818002" y="2696829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BC1802-15A8-478B-A26E-68D67588C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775" y="2787086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BCDB98-B6D6-4E4C-8DB6-CF86350E5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7301823" y="3089325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548F6-79BB-46AE-9664-E9FBF11D1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7409741" y="3186630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50F5C4-2D77-498C-9265-DEB0C2B3BD6E}"/>
              </a:ext>
            </a:extLst>
          </p:cNvPr>
          <p:cNvCxnSpPr>
            <a:cxnSpLocks/>
          </p:cNvCxnSpPr>
          <p:nvPr/>
        </p:nvCxnSpPr>
        <p:spPr>
          <a:xfrm>
            <a:off x="7012144" y="3472309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E1388A-CB2D-43EA-B622-41122E931CE6}"/>
              </a:ext>
            </a:extLst>
          </p:cNvPr>
          <p:cNvSpPr txBox="1"/>
          <p:nvPr/>
        </p:nvSpPr>
        <p:spPr>
          <a:xfrm>
            <a:off x="10685933" y="4287634"/>
            <a:ext cx="1405321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DB835A-A571-4284-A6B2-5F3398561266}"/>
              </a:ext>
            </a:extLst>
          </p:cNvPr>
          <p:cNvSpPr/>
          <p:nvPr/>
        </p:nvSpPr>
        <p:spPr>
          <a:xfrm>
            <a:off x="4814130" y="1359213"/>
            <a:ext cx="5654589" cy="362313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565BEB-5B19-4478-861F-1B5B251FDB20}"/>
              </a:ext>
            </a:extLst>
          </p:cNvPr>
          <p:cNvSpPr txBox="1"/>
          <p:nvPr/>
        </p:nvSpPr>
        <p:spPr>
          <a:xfrm rot="5400000">
            <a:off x="5235855" y="3032741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VGG 16</a:t>
            </a:r>
            <a:endParaRPr lang="en-IN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DF0116-ACD3-4989-80A9-7A7E06F45CE9}"/>
              </a:ext>
            </a:extLst>
          </p:cNvPr>
          <p:cNvSpPr txBox="1"/>
          <p:nvPr/>
        </p:nvSpPr>
        <p:spPr>
          <a:xfrm>
            <a:off x="2357608" y="4059019"/>
            <a:ext cx="1764687" cy="923330"/>
          </a:xfrm>
          <a:prstGeom prst="rect">
            <a:avLst/>
          </a:prstGeom>
          <a:solidFill>
            <a:schemeClr val="accent3">
              <a:lumMod val="50000"/>
              <a:alpha val="2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Pyramid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310EADA-A7B0-4C98-9950-4DEB564E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" y="2484929"/>
            <a:ext cx="1507103" cy="1116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4D31578-D1B6-4E97-9762-88625DDED4B1}"/>
              </a:ext>
            </a:extLst>
          </p:cNvPr>
          <p:cNvSpPr/>
          <p:nvPr/>
        </p:nvSpPr>
        <p:spPr>
          <a:xfrm>
            <a:off x="2570948" y="1651316"/>
            <a:ext cx="520526" cy="581568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isometricOffAxis1Top">
              <a:rot lat="18600000" lon="18600000" rev="345855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7686E1-4EE3-4F31-9FB1-14A54D24725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558290" y="3043001"/>
            <a:ext cx="472155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Summing Junction 35">
            <a:extLst>
              <a:ext uri="{FF2B5EF4-FFF2-40B4-BE49-F238E27FC236}">
                <a16:creationId xmlns:a16="http://schemas.microsoft.com/office/drawing/2014/main" id="{F80D7CDC-FD5A-4178-93CD-61BECD6803CE}"/>
              </a:ext>
            </a:extLst>
          </p:cNvPr>
          <p:cNvSpPr/>
          <p:nvPr/>
        </p:nvSpPr>
        <p:spPr>
          <a:xfrm>
            <a:off x="9367516" y="2218411"/>
            <a:ext cx="146463" cy="20915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Summing Junction 36">
            <a:extLst>
              <a:ext uri="{FF2B5EF4-FFF2-40B4-BE49-F238E27FC236}">
                <a16:creationId xmlns:a16="http://schemas.microsoft.com/office/drawing/2014/main" id="{6B13DCD8-D8D4-4590-B5A3-BD280C407F4E}"/>
              </a:ext>
            </a:extLst>
          </p:cNvPr>
          <p:cNvSpPr/>
          <p:nvPr/>
        </p:nvSpPr>
        <p:spPr>
          <a:xfrm>
            <a:off x="9810336" y="2609711"/>
            <a:ext cx="146463" cy="20915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A50038-285D-430B-BBA2-CA8CFEDCD968}"/>
              </a:ext>
            </a:extLst>
          </p:cNvPr>
          <p:cNvSpPr txBox="1"/>
          <p:nvPr/>
        </p:nvSpPr>
        <p:spPr>
          <a:xfrm>
            <a:off x="6646406" y="5011783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Localize Model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5B4618-FE2F-4F58-A694-DF54FC96C61A}"/>
              </a:ext>
            </a:extLst>
          </p:cNvPr>
          <p:cNvSpPr txBox="1"/>
          <p:nvPr/>
        </p:nvSpPr>
        <p:spPr>
          <a:xfrm>
            <a:off x="1074295" y="988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 to detect multiple size image?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2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36" grpId="0" animBg="1"/>
      <p:bldP spid="3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DCDC5F-0BEB-4E46-981C-059502AD6FF3}"/>
              </a:ext>
            </a:extLst>
          </p:cNvPr>
          <p:cNvSpPr txBox="1"/>
          <p:nvPr/>
        </p:nvSpPr>
        <p:spPr>
          <a:xfrm>
            <a:off x="4000458" y="0"/>
            <a:ext cx="41910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Spatial Outputs  of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Image Pyramids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BF130-5E57-40FE-855C-34F41DCD6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15" y="1341212"/>
            <a:ext cx="7894769" cy="448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19596E-DD1C-4FE3-ACFC-200D23FCD7D6}"/>
              </a:ext>
            </a:extLst>
          </p:cNvPr>
          <p:cNvSpPr txBox="1"/>
          <p:nvPr/>
        </p:nvSpPr>
        <p:spPr>
          <a:xfrm>
            <a:off x="10043384" y="4335130"/>
            <a:ext cx="1260281" cy="307777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Special Output</a:t>
            </a:r>
            <a:endParaRPr lang="en-IN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42C39-2B41-4BB8-A263-EC8E2165BAC3}"/>
              </a:ext>
            </a:extLst>
          </p:cNvPr>
          <p:cNvSpPr txBox="1"/>
          <p:nvPr/>
        </p:nvSpPr>
        <p:spPr>
          <a:xfrm>
            <a:off x="10043384" y="4764042"/>
            <a:ext cx="1540037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Stride = 2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93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567535-9B8A-4CF9-A7DC-5576263153B9}"/>
              </a:ext>
            </a:extLst>
          </p:cNvPr>
          <p:cNvSpPr/>
          <p:nvPr/>
        </p:nvSpPr>
        <p:spPr>
          <a:xfrm>
            <a:off x="8550319" y="1028874"/>
            <a:ext cx="1908914" cy="4220435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4D43B0-B569-47CF-8143-B0ABD0DCF95C}"/>
              </a:ext>
            </a:extLst>
          </p:cNvPr>
          <p:cNvSpPr/>
          <p:nvPr/>
        </p:nvSpPr>
        <p:spPr>
          <a:xfrm>
            <a:off x="3498472" y="1028874"/>
            <a:ext cx="4728876" cy="4220435"/>
          </a:xfrm>
          <a:prstGeom prst="rect">
            <a:avLst/>
          </a:prstGeom>
          <a:solidFill>
            <a:schemeClr val="accent1">
              <a:lumMod val="75000"/>
              <a:alpha val="12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71AD8C-5FB3-4C2D-92BF-3D8854118F1B}"/>
              </a:ext>
            </a:extLst>
          </p:cNvPr>
          <p:cNvSpPr/>
          <p:nvPr/>
        </p:nvSpPr>
        <p:spPr>
          <a:xfrm>
            <a:off x="10641938" y="2431206"/>
            <a:ext cx="1175657" cy="707886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41652-FEA4-4740-BDF4-0A03B9272541}"/>
              </a:ext>
            </a:extLst>
          </p:cNvPr>
          <p:cNvSpPr txBox="1"/>
          <p:nvPr/>
        </p:nvSpPr>
        <p:spPr>
          <a:xfrm>
            <a:off x="764031" y="1191431"/>
            <a:ext cx="188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D6572-E707-47D8-B01C-FF6CA00FDFB8}"/>
              </a:ext>
            </a:extLst>
          </p:cNvPr>
          <p:cNvSpPr txBox="1"/>
          <p:nvPr/>
        </p:nvSpPr>
        <p:spPr>
          <a:xfrm>
            <a:off x="1415862" y="4045928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758E1-2406-42AC-A252-618FF10366D4}"/>
              </a:ext>
            </a:extLst>
          </p:cNvPr>
          <p:cNvSpPr txBox="1"/>
          <p:nvPr/>
        </p:nvSpPr>
        <p:spPr>
          <a:xfrm>
            <a:off x="443663" y="4668848"/>
            <a:ext cx="254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</a:t>
            </a:r>
            <a:endParaRPr lang="en-IN" sz="20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14B0FA40-7750-456F-AAC4-88FC9843F319}"/>
              </a:ext>
            </a:extLst>
          </p:cNvPr>
          <p:cNvSpPr/>
          <p:nvPr/>
        </p:nvSpPr>
        <p:spPr>
          <a:xfrm rot="5400000">
            <a:off x="4378177" y="1835260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6E32BF-09CD-481A-BDD6-9E2AD2438EFF}"/>
              </a:ext>
            </a:extLst>
          </p:cNvPr>
          <p:cNvCxnSpPr/>
          <p:nvPr/>
        </p:nvCxnSpPr>
        <p:spPr>
          <a:xfrm>
            <a:off x="2993397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C8FA3-4CDC-41FB-AA78-C7F0A939D9A7}"/>
              </a:ext>
            </a:extLst>
          </p:cNvPr>
          <p:cNvSpPr txBox="1"/>
          <p:nvPr/>
        </p:nvSpPr>
        <p:spPr>
          <a:xfrm>
            <a:off x="10641938" y="2431205"/>
            <a:ext cx="1175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EA95F2-702E-45D9-BE5E-742E1C2BC22C}"/>
              </a:ext>
            </a:extLst>
          </p:cNvPr>
          <p:cNvCxnSpPr/>
          <p:nvPr/>
        </p:nvCxnSpPr>
        <p:spPr>
          <a:xfrm>
            <a:off x="7626267" y="2817233"/>
            <a:ext cx="1105319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7BB7A6-7313-45E7-A99C-9B0FA3BD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1" y="1839442"/>
            <a:ext cx="1867161" cy="1952898"/>
          </a:xfrm>
          <a:prstGeom prst="rect">
            <a:avLst/>
          </a:prstGeom>
        </p:spPr>
      </p:pic>
      <p:graphicFrame>
        <p:nvGraphicFramePr>
          <p:cNvPr id="11" name="Table 22">
            <a:extLst>
              <a:ext uri="{FF2B5EF4-FFF2-40B4-BE49-F238E27FC236}">
                <a16:creationId xmlns:a16="http://schemas.microsoft.com/office/drawing/2014/main" id="{36DBFB5D-4671-4DD5-839B-E3789B234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79496"/>
              </p:ext>
            </p:extLst>
          </p:nvPr>
        </p:nvGraphicFramePr>
        <p:xfrm>
          <a:off x="7001518" y="1448539"/>
          <a:ext cx="390684" cy="297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684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151577-B277-4A8D-A99D-5257F0741B81}"/>
              </a:ext>
            </a:extLst>
          </p:cNvPr>
          <p:cNvCxnSpPr>
            <a:cxnSpLocks/>
          </p:cNvCxnSpPr>
          <p:nvPr/>
        </p:nvCxnSpPr>
        <p:spPr>
          <a:xfrm>
            <a:off x="6378749" y="2785149"/>
            <a:ext cx="479251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BFCB90-49A6-40D8-9B96-37130352A60F}"/>
              </a:ext>
            </a:extLst>
          </p:cNvPr>
          <p:cNvSpPr txBox="1"/>
          <p:nvPr/>
        </p:nvSpPr>
        <p:spPr>
          <a:xfrm>
            <a:off x="4956261" y="4716575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 Extraction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09BC1-8ACE-4D71-AF1F-A34C1443285F}"/>
              </a:ext>
            </a:extLst>
          </p:cNvPr>
          <p:cNvSpPr txBox="1"/>
          <p:nvPr/>
        </p:nvSpPr>
        <p:spPr>
          <a:xfrm>
            <a:off x="7437893" y="4202220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3780 x 1</a:t>
            </a:r>
            <a:endParaRPr lang="en-I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F3080-740A-4210-B6B1-7CEB1CF5CED2}"/>
              </a:ext>
            </a:extLst>
          </p:cNvPr>
          <p:cNvSpPr txBox="1"/>
          <p:nvPr/>
        </p:nvSpPr>
        <p:spPr>
          <a:xfrm>
            <a:off x="4133903" y="0"/>
            <a:ext cx="4489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 Neural Network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Intuition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59246-2E6E-47BE-AC76-EE374987EA32}"/>
              </a:ext>
            </a:extLst>
          </p:cNvPr>
          <p:cNvSpPr/>
          <p:nvPr/>
        </p:nvSpPr>
        <p:spPr>
          <a:xfrm>
            <a:off x="8809028" y="2431205"/>
            <a:ext cx="1465545" cy="707886"/>
          </a:xfrm>
          <a:prstGeom prst="rect">
            <a:avLst/>
          </a:prstGeom>
          <a:solidFill>
            <a:schemeClr val="accent3">
              <a:lumMod val="50000"/>
              <a:alpha val="24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SVM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F1921-7F26-427B-9B52-1E13D446B53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329732" y="2785148"/>
            <a:ext cx="312206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34DBCC4-2C6E-4F88-94C7-BACACBB23BFB}"/>
              </a:ext>
            </a:extLst>
          </p:cNvPr>
          <p:cNvSpPr txBox="1"/>
          <p:nvPr/>
        </p:nvSpPr>
        <p:spPr>
          <a:xfrm>
            <a:off x="8731586" y="4716575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7BEA4-DCA1-4E39-A61D-18B9B527B9D4}"/>
              </a:ext>
            </a:extLst>
          </p:cNvPr>
          <p:cNvSpPr txBox="1"/>
          <p:nvPr/>
        </p:nvSpPr>
        <p:spPr>
          <a:xfrm>
            <a:off x="6498046" y="1006765"/>
            <a:ext cx="13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HOG Feature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3D5A2B-688B-4F43-A68D-B7EECE5209AD}"/>
              </a:ext>
            </a:extLst>
          </p:cNvPr>
          <p:cNvSpPr txBox="1"/>
          <p:nvPr/>
        </p:nvSpPr>
        <p:spPr>
          <a:xfrm>
            <a:off x="6062750" y="5835199"/>
            <a:ext cx="12711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Classical CV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94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 animBg="1"/>
      <p:bldP spid="2" grpId="0" animBg="1"/>
      <p:bldP spid="6" grpId="0" animBg="1"/>
      <p:bldP spid="8" grpId="0"/>
      <p:bldP spid="13" grpId="0"/>
      <p:bldP spid="14" grpId="0"/>
      <p:bldP spid="18" grpId="0" animBg="1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6285A6-2D96-411F-B8BE-A64B098C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56" y="1325352"/>
            <a:ext cx="2641662" cy="1974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043147-E2F7-4045-8EE7-3B67463C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67" y="1325352"/>
            <a:ext cx="2424038" cy="1811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EBB6A-BDBE-43E4-B8AB-3288CEF2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515" y="1325352"/>
            <a:ext cx="2050236" cy="1532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644EED-363F-4B82-B931-99A59BB1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961" y="1325352"/>
            <a:ext cx="1638222" cy="122450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07B54D-1623-4F0E-AD0B-845D8C409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27154"/>
              </p:ext>
            </p:extLst>
          </p:nvPr>
        </p:nvGraphicFramePr>
        <p:xfrm>
          <a:off x="10541038" y="3868197"/>
          <a:ext cx="364067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067">
                  <a:extLst>
                    <a:ext uri="{9D8B030D-6E8A-4147-A177-3AD203B41FA5}">
                      <a16:colId xmlns:a16="http://schemas.microsoft.com/office/drawing/2014/main" val="30146399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432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A19064D-3644-4948-8618-0732F2B83989}"/>
              </a:ext>
            </a:extLst>
          </p:cNvPr>
          <p:cNvSpPr txBox="1"/>
          <p:nvPr/>
        </p:nvSpPr>
        <p:spPr>
          <a:xfrm>
            <a:off x="10101016" y="333535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224 x 224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744BC-7004-4C54-AB08-B210CFD50AC2}"/>
              </a:ext>
            </a:extLst>
          </p:cNvPr>
          <p:cNvSpPr txBox="1"/>
          <p:nvPr/>
        </p:nvSpPr>
        <p:spPr>
          <a:xfrm>
            <a:off x="7541722" y="3343819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236 x 248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676080-7B6E-4D01-871F-F49B53F9FB4D}"/>
              </a:ext>
            </a:extLst>
          </p:cNvPr>
          <p:cNvSpPr txBox="1"/>
          <p:nvPr/>
        </p:nvSpPr>
        <p:spPr>
          <a:xfrm>
            <a:off x="4541303" y="3343819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248 x 272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3A354-BF84-4FD1-8C6B-EF15E363449D}"/>
              </a:ext>
            </a:extLst>
          </p:cNvPr>
          <p:cNvSpPr txBox="1"/>
          <p:nvPr/>
        </p:nvSpPr>
        <p:spPr>
          <a:xfrm>
            <a:off x="1496953" y="3345576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260 x 296</a:t>
            </a:r>
            <a:endParaRPr lang="en-IN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994BFCBE-3887-4CB2-AFE0-CEC4A52E7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35171"/>
              </p:ext>
            </p:extLst>
          </p:nvPr>
        </p:nvGraphicFramePr>
        <p:xfrm>
          <a:off x="7683393" y="3868197"/>
          <a:ext cx="950295" cy="55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765">
                  <a:extLst>
                    <a:ext uri="{9D8B030D-6E8A-4147-A177-3AD203B41FA5}">
                      <a16:colId xmlns:a16="http://schemas.microsoft.com/office/drawing/2014/main" val="73347651"/>
                    </a:ext>
                  </a:extLst>
                </a:gridCol>
                <a:gridCol w="316765">
                  <a:extLst>
                    <a:ext uri="{9D8B030D-6E8A-4147-A177-3AD203B41FA5}">
                      <a16:colId xmlns:a16="http://schemas.microsoft.com/office/drawing/2014/main" val="1517306539"/>
                    </a:ext>
                  </a:extLst>
                </a:gridCol>
                <a:gridCol w="316765">
                  <a:extLst>
                    <a:ext uri="{9D8B030D-6E8A-4147-A177-3AD203B41FA5}">
                      <a16:colId xmlns:a16="http://schemas.microsoft.com/office/drawing/2014/main" val="2738853465"/>
                    </a:ext>
                  </a:extLst>
                </a:gridCol>
              </a:tblGrid>
              <a:tr h="27644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765616088"/>
                  </a:ext>
                </a:extLst>
              </a:tr>
              <a:tr h="27644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962220204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35B4A9AE-ACB5-4B6E-9362-235E56BB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062380"/>
              </p:ext>
            </p:extLst>
          </p:nvPr>
        </p:nvGraphicFramePr>
        <p:xfrm>
          <a:off x="4476758" y="3868197"/>
          <a:ext cx="1359100" cy="1012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820">
                  <a:extLst>
                    <a:ext uri="{9D8B030D-6E8A-4147-A177-3AD203B41FA5}">
                      <a16:colId xmlns:a16="http://schemas.microsoft.com/office/drawing/2014/main" val="73347651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1517306539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2738853465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4062879783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753076268"/>
                    </a:ext>
                  </a:extLst>
                </a:gridCol>
              </a:tblGrid>
              <a:tr h="3374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3746580485"/>
                  </a:ext>
                </a:extLst>
              </a:tr>
              <a:tr h="3374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765616088"/>
                  </a:ext>
                </a:extLst>
              </a:tr>
              <a:tr h="3374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962220204"/>
                  </a:ext>
                </a:extLst>
              </a:tr>
            </a:tbl>
          </a:graphicData>
        </a:graphic>
      </p:graphicFrame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414D5675-8FFD-4DA5-A470-A6F26C715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983985"/>
              </p:ext>
            </p:extLst>
          </p:nvPr>
        </p:nvGraphicFramePr>
        <p:xfrm>
          <a:off x="940534" y="3868197"/>
          <a:ext cx="1988119" cy="1132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017">
                  <a:extLst>
                    <a:ext uri="{9D8B030D-6E8A-4147-A177-3AD203B41FA5}">
                      <a16:colId xmlns:a16="http://schemas.microsoft.com/office/drawing/2014/main" val="1599080125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983257592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2147698979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2961401942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2376246468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2365824572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4294948552"/>
                    </a:ext>
                  </a:extLst>
                </a:gridCol>
              </a:tblGrid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pattFill prst="pct10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pattFill prst="pct10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4475450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extLst>
                  <a:ext uri="{0D108BD9-81ED-4DB2-BD59-A6C34878D82A}">
                    <a16:rowId xmlns:a16="http://schemas.microsoft.com/office/drawing/2014/main" val="2651321953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extLst>
                  <a:ext uri="{0D108BD9-81ED-4DB2-BD59-A6C34878D82A}">
                    <a16:rowId xmlns:a16="http://schemas.microsoft.com/office/drawing/2014/main" val="376021350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extLst>
                  <a:ext uri="{0D108BD9-81ED-4DB2-BD59-A6C34878D82A}">
                    <a16:rowId xmlns:a16="http://schemas.microsoft.com/office/drawing/2014/main" val="363876679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extLst>
                  <a:ext uri="{0D108BD9-81ED-4DB2-BD59-A6C34878D82A}">
                    <a16:rowId xmlns:a16="http://schemas.microsoft.com/office/drawing/2014/main" val="3759312059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A661BB3A-985B-4805-82A3-C6F5F6F3CE1B}"/>
              </a:ext>
            </a:extLst>
          </p:cNvPr>
          <p:cNvSpPr/>
          <p:nvPr/>
        </p:nvSpPr>
        <p:spPr>
          <a:xfrm>
            <a:off x="9903961" y="1325352"/>
            <a:ext cx="1638222" cy="122450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6DBCD-86EA-49BE-97B5-20054A802170}"/>
              </a:ext>
            </a:extLst>
          </p:cNvPr>
          <p:cNvSpPr/>
          <p:nvPr/>
        </p:nvSpPr>
        <p:spPr>
          <a:xfrm>
            <a:off x="7076515" y="1325352"/>
            <a:ext cx="1638222" cy="122450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22D80-85A5-43E4-88D4-FEE3A4E0212F}"/>
              </a:ext>
            </a:extLst>
          </p:cNvPr>
          <p:cNvSpPr/>
          <p:nvPr/>
        </p:nvSpPr>
        <p:spPr>
          <a:xfrm>
            <a:off x="3875267" y="1318262"/>
            <a:ext cx="1638222" cy="122450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B234F-C75F-4129-A41A-1062576882BA}"/>
              </a:ext>
            </a:extLst>
          </p:cNvPr>
          <p:cNvSpPr/>
          <p:nvPr/>
        </p:nvSpPr>
        <p:spPr>
          <a:xfrm>
            <a:off x="644256" y="1325352"/>
            <a:ext cx="1638222" cy="122450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3F9E9B-5F1B-4846-B4A6-681716C202F5}"/>
              </a:ext>
            </a:extLst>
          </p:cNvPr>
          <p:cNvSpPr/>
          <p:nvPr/>
        </p:nvSpPr>
        <p:spPr>
          <a:xfrm>
            <a:off x="1630166" y="1325352"/>
            <a:ext cx="1638222" cy="122450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EB7BB-6408-428B-9CBB-1A06E239F0F5}"/>
              </a:ext>
            </a:extLst>
          </p:cNvPr>
          <p:cNvSpPr/>
          <p:nvPr/>
        </p:nvSpPr>
        <p:spPr>
          <a:xfrm>
            <a:off x="1145976" y="2058251"/>
            <a:ext cx="1638222" cy="122450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95E6C8-1DF8-4F31-AEEC-E0522C424CE5}"/>
              </a:ext>
            </a:extLst>
          </p:cNvPr>
          <p:cNvCxnSpPr/>
          <p:nvPr/>
        </p:nvCxnSpPr>
        <p:spPr>
          <a:xfrm>
            <a:off x="1457325" y="5886450"/>
            <a:ext cx="9447780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FFFC57-5C32-485A-AA0C-BFB1745F8DE4}"/>
              </a:ext>
            </a:extLst>
          </p:cNvPr>
          <p:cNvSpPr txBox="1"/>
          <p:nvPr/>
        </p:nvSpPr>
        <p:spPr>
          <a:xfrm>
            <a:off x="1037183" y="5963904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Smaller objects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ACB021-3921-470F-B2C8-7842A38614CA}"/>
              </a:ext>
            </a:extLst>
          </p:cNvPr>
          <p:cNvSpPr txBox="1"/>
          <p:nvPr/>
        </p:nvSpPr>
        <p:spPr>
          <a:xfrm>
            <a:off x="9843834" y="5963787"/>
            <a:ext cx="1211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Larger objects</a:t>
            </a:r>
            <a:endParaRPr lang="en-IN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D75027-04C4-4C56-B53C-416A32C5E57A}"/>
              </a:ext>
            </a:extLst>
          </p:cNvPr>
          <p:cNvSpPr txBox="1"/>
          <p:nvPr/>
        </p:nvSpPr>
        <p:spPr>
          <a:xfrm>
            <a:off x="1037183" y="6195245"/>
            <a:ext cx="1466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Large scale image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9DDEFA-4F16-4C1E-9D47-B71BF305B9F7}"/>
              </a:ext>
            </a:extLst>
          </p:cNvPr>
          <p:cNvSpPr txBox="1"/>
          <p:nvPr/>
        </p:nvSpPr>
        <p:spPr>
          <a:xfrm>
            <a:off x="9833289" y="6195011"/>
            <a:ext cx="146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Small scale image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4CFB14-1205-45BE-9C53-3DB1EC2558BC}"/>
              </a:ext>
            </a:extLst>
          </p:cNvPr>
          <p:cNvCxnSpPr>
            <a:cxnSpLocks/>
          </p:cNvCxnSpPr>
          <p:nvPr/>
        </p:nvCxnSpPr>
        <p:spPr>
          <a:xfrm flipV="1">
            <a:off x="940534" y="2549854"/>
            <a:ext cx="0" cy="1318344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3D86DA-3AD5-4E5E-B811-65FD4B668D6B}"/>
              </a:ext>
            </a:extLst>
          </p:cNvPr>
          <p:cNvCxnSpPr>
            <a:cxnSpLocks/>
          </p:cNvCxnSpPr>
          <p:nvPr/>
        </p:nvCxnSpPr>
        <p:spPr>
          <a:xfrm flipH="1" flipV="1">
            <a:off x="2928653" y="2542764"/>
            <a:ext cx="1" cy="1325434"/>
          </a:xfrm>
          <a:prstGeom prst="straightConnector1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2578F-3F50-45FB-8245-6E2A303FEFF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965087" y="3282753"/>
            <a:ext cx="0" cy="1470222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082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06C34-FC24-4E52-820D-56F5F1198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5288801" y="2505279"/>
            <a:ext cx="2144344" cy="12691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96736-0474-4320-9328-AF486F99CAE5}"/>
              </a:ext>
            </a:extLst>
          </p:cNvPr>
          <p:cNvSpPr txBox="1"/>
          <p:nvPr/>
        </p:nvSpPr>
        <p:spPr>
          <a:xfrm>
            <a:off x="2924939" y="0"/>
            <a:ext cx="6119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4BE90-B3C2-4C6A-A858-BBC42C718BE5}"/>
              </a:ext>
            </a:extLst>
          </p:cNvPr>
          <p:cNvSpPr txBox="1"/>
          <p:nvPr/>
        </p:nvSpPr>
        <p:spPr>
          <a:xfrm>
            <a:off x="10350911" y="465799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FBE5A-A0C6-446A-A69C-6E39AFA08A7A}"/>
              </a:ext>
            </a:extLst>
          </p:cNvPr>
          <p:cNvSpPr txBox="1"/>
          <p:nvPr/>
        </p:nvSpPr>
        <p:spPr>
          <a:xfrm>
            <a:off x="1992895" y="467960"/>
            <a:ext cx="8206221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(spatial output) + Pretrained  Model + Image Pyramid + FC as Convnet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8A80C-148F-42F9-B25F-770056A96E2A}"/>
              </a:ext>
            </a:extLst>
          </p:cNvPr>
          <p:cNvSpPr txBox="1"/>
          <p:nvPr/>
        </p:nvSpPr>
        <p:spPr>
          <a:xfrm>
            <a:off x="657692" y="478136"/>
            <a:ext cx="1179490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EXAMPLES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643D64-EDB3-489E-9892-E7F114052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5486914" y="1347363"/>
            <a:ext cx="1631540" cy="9656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85C8BA-2A77-45EC-9B5B-83BC54C12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4609430" y="4349553"/>
            <a:ext cx="3433491" cy="2032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631C55-DA90-49B1-B3A6-838BBC6182D8}"/>
              </a:ext>
            </a:extLst>
          </p:cNvPr>
          <p:cNvCxnSpPr>
            <a:cxnSpLocks/>
          </p:cNvCxnSpPr>
          <p:nvPr/>
        </p:nvCxnSpPr>
        <p:spPr>
          <a:xfrm>
            <a:off x="6274125" y="3903591"/>
            <a:ext cx="0" cy="316798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D9F5D-C9A4-463F-9E17-FF58DF4B9F95}"/>
              </a:ext>
            </a:extLst>
          </p:cNvPr>
          <p:cNvSpPr/>
          <p:nvPr/>
        </p:nvSpPr>
        <p:spPr>
          <a:xfrm>
            <a:off x="5746608" y="1515339"/>
            <a:ext cx="760144" cy="66669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72DCD8-3ACD-4C93-8D77-EF76D49D32BA}"/>
              </a:ext>
            </a:extLst>
          </p:cNvPr>
          <p:cNvSpPr/>
          <p:nvPr/>
        </p:nvSpPr>
        <p:spPr>
          <a:xfrm>
            <a:off x="6673001" y="2890606"/>
            <a:ext cx="760144" cy="66669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19F7C-C802-4A82-80B4-9C7156C9A1C1}"/>
              </a:ext>
            </a:extLst>
          </p:cNvPr>
          <p:cNvSpPr/>
          <p:nvPr/>
        </p:nvSpPr>
        <p:spPr>
          <a:xfrm>
            <a:off x="4908729" y="5540380"/>
            <a:ext cx="760144" cy="66669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7AB12A-2BE3-4724-AAA9-7E49A8407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339359" y="2513665"/>
            <a:ext cx="2866950" cy="16968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5CE32B-92CB-4319-B9E2-71BF31DAF67C}"/>
              </a:ext>
            </a:extLst>
          </p:cNvPr>
          <p:cNvSpPr/>
          <p:nvPr/>
        </p:nvSpPr>
        <p:spPr>
          <a:xfrm>
            <a:off x="4437008" y="1041990"/>
            <a:ext cx="3824489" cy="5486400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05F622-BA64-4853-9FDE-8CED7924C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8736219" y="4349553"/>
            <a:ext cx="2866950" cy="16968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C94C08C-A992-4670-BBBD-AD2E2053858D}"/>
              </a:ext>
            </a:extLst>
          </p:cNvPr>
          <p:cNvSpPr/>
          <p:nvPr/>
        </p:nvSpPr>
        <p:spPr>
          <a:xfrm>
            <a:off x="9057412" y="5365896"/>
            <a:ext cx="634026" cy="507705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F90FC6-0B2A-45FA-BB1F-9176DCF60716}"/>
              </a:ext>
            </a:extLst>
          </p:cNvPr>
          <p:cNvSpPr/>
          <p:nvPr/>
        </p:nvSpPr>
        <p:spPr>
          <a:xfrm>
            <a:off x="9535668" y="4589721"/>
            <a:ext cx="438172" cy="128388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C44875-8888-42E7-BCC6-DB360C0C3FF8}"/>
              </a:ext>
            </a:extLst>
          </p:cNvPr>
          <p:cNvSpPr/>
          <p:nvPr/>
        </p:nvSpPr>
        <p:spPr>
          <a:xfrm>
            <a:off x="10569418" y="4855535"/>
            <a:ext cx="906152" cy="89313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8903E87-E719-4E0D-91B3-032CD2D1388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206309" y="3362079"/>
            <a:ext cx="1254140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1E806A-9CE4-49EA-8216-E54E60952762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261497" y="3325835"/>
            <a:ext cx="1058802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DD0E497-8D02-451D-B615-560187EAF51C}"/>
              </a:ext>
            </a:extLst>
          </p:cNvPr>
          <p:cNvSpPr/>
          <p:nvPr/>
        </p:nvSpPr>
        <p:spPr>
          <a:xfrm>
            <a:off x="9320299" y="2730412"/>
            <a:ext cx="1698368" cy="1190846"/>
          </a:xfrm>
          <a:prstGeom prst="rect">
            <a:avLst/>
          </a:prstGeom>
          <a:solidFill>
            <a:schemeClr val="accent3">
              <a:lumMod val="75000"/>
              <a:alpha val="22000"/>
            </a:schemeClr>
          </a:solidFill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Pretrained Localize Model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7C66A7-61B1-4448-9DDD-E468CCE420E4}"/>
              </a:ext>
            </a:extLst>
          </p:cNvPr>
          <p:cNvCxnSpPr>
            <a:cxnSpLocks/>
            <a:stCxn id="42" idx="2"/>
            <a:endCxn id="32" idx="0"/>
          </p:cNvCxnSpPr>
          <p:nvPr/>
        </p:nvCxnSpPr>
        <p:spPr>
          <a:xfrm>
            <a:off x="10169483" y="3921258"/>
            <a:ext cx="211" cy="42829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610A97-014D-460E-B984-E0A60012AC3D}"/>
              </a:ext>
            </a:extLst>
          </p:cNvPr>
          <p:cNvSpPr txBox="1"/>
          <p:nvPr/>
        </p:nvSpPr>
        <p:spPr>
          <a:xfrm>
            <a:off x="1114865" y="4220389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B91A1C-606C-4677-B05A-73F80DE9CEFA}"/>
              </a:ext>
            </a:extLst>
          </p:cNvPr>
          <p:cNvSpPr txBox="1"/>
          <p:nvPr/>
        </p:nvSpPr>
        <p:spPr>
          <a:xfrm>
            <a:off x="9453003" y="6022869"/>
            <a:ext cx="180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Output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90945A-E53D-4648-B39C-9AB7CA0DE591}"/>
              </a:ext>
            </a:extLst>
          </p:cNvPr>
          <p:cNvSpPr txBox="1"/>
          <p:nvPr/>
        </p:nvSpPr>
        <p:spPr>
          <a:xfrm>
            <a:off x="10211984" y="392125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24B03D-AB1C-4F6C-A10D-58D8F4764166}"/>
              </a:ext>
            </a:extLst>
          </p:cNvPr>
          <p:cNvSpPr txBox="1"/>
          <p:nvPr/>
        </p:nvSpPr>
        <p:spPr>
          <a:xfrm>
            <a:off x="5124779" y="1032939"/>
            <a:ext cx="2727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Sliding window + Image Pyramid 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44D43B0-B569-47CF-8143-B0ABD0DCF95C}"/>
              </a:ext>
            </a:extLst>
          </p:cNvPr>
          <p:cNvSpPr/>
          <p:nvPr/>
        </p:nvSpPr>
        <p:spPr>
          <a:xfrm>
            <a:off x="3498472" y="1028874"/>
            <a:ext cx="4728876" cy="4220435"/>
          </a:xfrm>
          <a:prstGeom prst="rect">
            <a:avLst/>
          </a:prstGeom>
          <a:solidFill>
            <a:schemeClr val="accent1">
              <a:lumMod val="75000"/>
              <a:alpha val="12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567535-9B8A-4CF9-A7DC-5576263153B9}"/>
              </a:ext>
            </a:extLst>
          </p:cNvPr>
          <p:cNvSpPr/>
          <p:nvPr/>
        </p:nvSpPr>
        <p:spPr>
          <a:xfrm>
            <a:off x="8550319" y="1028874"/>
            <a:ext cx="1908914" cy="4220435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71AD8C-5FB3-4C2D-92BF-3D8854118F1B}"/>
              </a:ext>
            </a:extLst>
          </p:cNvPr>
          <p:cNvSpPr/>
          <p:nvPr/>
        </p:nvSpPr>
        <p:spPr>
          <a:xfrm>
            <a:off x="10641938" y="2431206"/>
            <a:ext cx="1175657" cy="707886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41652-FEA4-4740-BDF4-0A03B9272541}"/>
              </a:ext>
            </a:extLst>
          </p:cNvPr>
          <p:cNvSpPr txBox="1"/>
          <p:nvPr/>
        </p:nvSpPr>
        <p:spPr>
          <a:xfrm>
            <a:off x="764031" y="1191431"/>
            <a:ext cx="188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D6572-E707-47D8-B01C-FF6CA00FDFB8}"/>
              </a:ext>
            </a:extLst>
          </p:cNvPr>
          <p:cNvSpPr txBox="1"/>
          <p:nvPr/>
        </p:nvSpPr>
        <p:spPr>
          <a:xfrm>
            <a:off x="1415862" y="4045928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758E1-2406-42AC-A252-618FF10366D4}"/>
              </a:ext>
            </a:extLst>
          </p:cNvPr>
          <p:cNvSpPr txBox="1"/>
          <p:nvPr/>
        </p:nvSpPr>
        <p:spPr>
          <a:xfrm>
            <a:off x="443663" y="4668848"/>
            <a:ext cx="254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</a:t>
            </a:r>
            <a:endParaRPr lang="en-IN" sz="2000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14B0FA40-7750-456F-AAC4-88FC9843F319}"/>
              </a:ext>
            </a:extLst>
          </p:cNvPr>
          <p:cNvSpPr/>
          <p:nvPr/>
        </p:nvSpPr>
        <p:spPr>
          <a:xfrm rot="5400000">
            <a:off x="4000142" y="2213294"/>
            <a:ext cx="1561437" cy="1207877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6E32BF-09CD-481A-BDD6-9E2AD2438EFF}"/>
              </a:ext>
            </a:extLst>
          </p:cNvPr>
          <p:cNvCxnSpPr/>
          <p:nvPr/>
        </p:nvCxnSpPr>
        <p:spPr>
          <a:xfrm>
            <a:off x="2993397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C8FA3-4CDC-41FB-AA78-C7F0A939D9A7}"/>
              </a:ext>
            </a:extLst>
          </p:cNvPr>
          <p:cNvSpPr txBox="1"/>
          <p:nvPr/>
        </p:nvSpPr>
        <p:spPr>
          <a:xfrm>
            <a:off x="10641938" y="2431205"/>
            <a:ext cx="1175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EA95F2-702E-45D9-BE5E-742E1C2BC22C}"/>
              </a:ext>
            </a:extLst>
          </p:cNvPr>
          <p:cNvCxnSpPr>
            <a:cxnSpLocks/>
          </p:cNvCxnSpPr>
          <p:nvPr/>
        </p:nvCxnSpPr>
        <p:spPr>
          <a:xfrm>
            <a:off x="8063977" y="2817234"/>
            <a:ext cx="667609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7BB7A6-7313-45E7-A99C-9B0FA3BD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1" y="1839442"/>
            <a:ext cx="1867161" cy="1952898"/>
          </a:xfrm>
          <a:prstGeom prst="rect">
            <a:avLst/>
          </a:prstGeom>
        </p:spPr>
      </p:pic>
      <p:graphicFrame>
        <p:nvGraphicFramePr>
          <p:cNvPr id="11" name="Table 22">
            <a:extLst>
              <a:ext uri="{FF2B5EF4-FFF2-40B4-BE49-F238E27FC236}">
                <a16:creationId xmlns:a16="http://schemas.microsoft.com/office/drawing/2014/main" id="{36DBFB5D-4671-4DD5-839B-E3789B234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87168"/>
              </p:ext>
            </p:extLst>
          </p:nvPr>
        </p:nvGraphicFramePr>
        <p:xfrm>
          <a:off x="7580156" y="1403846"/>
          <a:ext cx="390684" cy="297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684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151577-B277-4A8D-A99D-5257F0741B81}"/>
              </a:ext>
            </a:extLst>
          </p:cNvPr>
          <p:cNvCxnSpPr>
            <a:cxnSpLocks/>
          </p:cNvCxnSpPr>
          <p:nvPr/>
        </p:nvCxnSpPr>
        <p:spPr>
          <a:xfrm>
            <a:off x="5235155" y="2785148"/>
            <a:ext cx="314745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BFCB90-49A6-40D8-9B96-37130352A60F}"/>
              </a:ext>
            </a:extLst>
          </p:cNvPr>
          <p:cNvSpPr txBox="1"/>
          <p:nvPr/>
        </p:nvSpPr>
        <p:spPr>
          <a:xfrm>
            <a:off x="4956261" y="4716575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 Extraction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F3080-740A-4210-B6B1-7CEB1CF5CED2}"/>
              </a:ext>
            </a:extLst>
          </p:cNvPr>
          <p:cNvSpPr txBox="1"/>
          <p:nvPr/>
        </p:nvSpPr>
        <p:spPr>
          <a:xfrm>
            <a:off x="4133903" y="0"/>
            <a:ext cx="4489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 Neural Network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Intuition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59246-2E6E-47BE-AC76-EE374987EA32}"/>
              </a:ext>
            </a:extLst>
          </p:cNvPr>
          <p:cNvSpPr/>
          <p:nvPr/>
        </p:nvSpPr>
        <p:spPr>
          <a:xfrm>
            <a:off x="8809028" y="2431205"/>
            <a:ext cx="1465545" cy="707886"/>
          </a:xfrm>
          <a:prstGeom prst="rect">
            <a:avLst/>
          </a:prstGeom>
          <a:solidFill>
            <a:schemeClr val="accent3">
              <a:lumMod val="50000"/>
              <a:alpha val="2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SOFTMAX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F1921-7F26-427B-9B52-1E13D446B53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329732" y="2785148"/>
            <a:ext cx="31220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34DBCC4-2C6E-4F88-94C7-BACACBB23BFB}"/>
              </a:ext>
            </a:extLst>
          </p:cNvPr>
          <p:cNvSpPr txBox="1"/>
          <p:nvPr/>
        </p:nvSpPr>
        <p:spPr>
          <a:xfrm>
            <a:off x="8731586" y="4716575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7BEA4-DCA1-4E39-A61D-18B9B527B9D4}"/>
              </a:ext>
            </a:extLst>
          </p:cNvPr>
          <p:cNvSpPr txBox="1"/>
          <p:nvPr/>
        </p:nvSpPr>
        <p:spPr>
          <a:xfrm>
            <a:off x="6498046" y="1006765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 Feature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3AE44-9CBD-4326-AB80-97A86D3B1577}"/>
              </a:ext>
            </a:extLst>
          </p:cNvPr>
          <p:cNvSpPr txBox="1"/>
          <p:nvPr/>
        </p:nvSpPr>
        <p:spPr>
          <a:xfrm>
            <a:off x="6062750" y="5835199"/>
            <a:ext cx="606256" cy="3693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4A72D5-83B8-47F0-BFDE-054AC0A07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703222" y="2228974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5B6DFF-7F18-4D74-8F00-073C3AE914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794145" y="2319232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40C96A-6159-4BB2-BDA4-36E43104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918" y="2409489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38C586-6693-463F-A9F2-C22CA43E7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6277966" y="2711728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F30411-F9BD-4066-8D5F-6D842148A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6385884" y="2809033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83F550-9E58-49BB-9142-BA48F0FDF22E}"/>
              </a:ext>
            </a:extLst>
          </p:cNvPr>
          <p:cNvCxnSpPr>
            <a:cxnSpLocks/>
          </p:cNvCxnSpPr>
          <p:nvPr/>
        </p:nvCxnSpPr>
        <p:spPr>
          <a:xfrm>
            <a:off x="5988287" y="3094712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DAD923-F57D-4763-B71B-B5EACDA7D931}"/>
              </a:ext>
            </a:extLst>
          </p:cNvPr>
          <p:cNvCxnSpPr>
            <a:cxnSpLocks/>
          </p:cNvCxnSpPr>
          <p:nvPr/>
        </p:nvCxnSpPr>
        <p:spPr>
          <a:xfrm flipV="1">
            <a:off x="6960224" y="2797978"/>
            <a:ext cx="422879" cy="235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7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23" grpId="0"/>
      <p:bldP spid="25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A0F5CB-3911-4848-83BE-6DEBCD1CD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94" y="780607"/>
            <a:ext cx="2124822" cy="219302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6EC5F-922E-4D10-92C1-AB42412B78B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233BF-FDDF-437F-AF6B-29E24385E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16" y="1036765"/>
            <a:ext cx="1152543" cy="407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7538B-0EF7-43C6-9AA0-908618FE8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118" y="1595107"/>
            <a:ext cx="966352" cy="3318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FDAF9-44A3-41F6-853B-0534157E0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773" y="1911355"/>
            <a:ext cx="784989" cy="259097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17E39A-A2B6-4976-907B-6C5530D32A0E}"/>
              </a:ext>
            </a:extLst>
          </p:cNvPr>
          <p:cNvSpPr/>
          <p:nvPr/>
        </p:nvSpPr>
        <p:spPr>
          <a:xfrm flipV="1">
            <a:off x="3586310" y="3060556"/>
            <a:ext cx="715815" cy="194046"/>
          </a:xfrm>
          <a:prstGeom prst="rightArrow">
            <a:avLst/>
          </a:prstGeom>
          <a:solidFill>
            <a:schemeClr val="accent1">
              <a:lumMod val="75000"/>
              <a:alpha val="2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118ECB4-84D0-4DD4-9243-0016EF1DCB61}"/>
              </a:ext>
            </a:extLst>
          </p:cNvPr>
          <p:cNvSpPr/>
          <p:nvPr/>
        </p:nvSpPr>
        <p:spPr>
          <a:xfrm flipV="1">
            <a:off x="5644437" y="3005026"/>
            <a:ext cx="291803" cy="232754"/>
          </a:xfrm>
          <a:prstGeom prst="rightArrow">
            <a:avLst/>
          </a:prstGeom>
          <a:solidFill>
            <a:schemeClr val="accent1">
              <a:lumMod val="75000"/>
              <a:alpha val="2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E3F01EF-E6BE-471A-8BD5-1F144E11A03A}"/>
              </a:ext>
            </a:extLst>
          </p:cNvPr>
          <p:cNvSpPr/>
          <p:nvPr/>
        </p:nvSpPr>
        <p:spPr>
          <a:xfrm flipV="1">
            <a:off x="7089337" y="3039708"/>
            <a:ext cx="251901" cy="194046"/>
          </a:xfrm>
          <a:prstGeom prst="rightArrow">
            <a:avLst/>
          </a:prstGeom>
          <a:solidFill>
            <a:schemeClr val="accent1">
              <a:lumMod val="75000"/>
              <a:alpha val="2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EB69659-CB38-4EA3-9DD7-151E440F8E45}"/>
              </a:ext>
            </a:extLst>
          </p:cNvPr>
          <p:cNvSpPr/>
          <p:nvPr/>
        </p:nvSpPr>
        <p:spPr>
          <a:xfrm flipV="1">
            <a:off x="10559440" y="3005026"/>
            <a:ext cx="452041" cy="213400"/>
          </a:xfrm>
          <a:prstGeom prst="rightArrow">
            <a:avLst/>
          </a:prstGeom>
          <a:solidFill>
            <a:schemeClr val="accent2">
              <a:lumMod val="75000"/>
              <a:alpha val="25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A34639-F110-4A62-9E40-2456CA745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394" y="3429000"/>
            <a:ext cx="2258729" cy="24499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679B5C-0328-4383-856D-52569FA36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494" y="2109601"/>
            <a:ext cx="827858" cy="21930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93DD4A-51A3-4C70-95C9-2D1A6C7C1C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654" y="1166766"/>
            <a:ext cx="1491909" cy="1477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FD1F74-E527-4930-8EBE-8C2FBEE63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8464" y="3729322"/>
            <a:ext cx="1794696" cy="1764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FB7958-2BCD-4366-8BDC-39D97FA75205}"/>
              </a:ext>
            </a:extLst>
          </p:cNvPr>
          <p:cNvSpPr txBox="1"/>
          <p:nvPr/>
        </p:nvSpPr>
        <p:spPr>
          <a:xfrm>
            <a:off x="4801338" y="0"/>
            <a:ext cx="2716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Classification: 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Training</a:t>
            </a:r>
            <a:endParaRPr lang="en-IN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BB70AA04-2D50-4754-9D72-668667C7D5FC}"/>
              </a:ext>
            </a:extLst>
          </p:cNvPr>
          <p:cNvSpPr/>
          <p:nvPr/>
        </p:nvSpPr>
        <p:spPr>
          <a:xfrm rot="16200000">
            <a:off x="7241397" y="3076227"/>
            <a:ext cx="371894" cy="5860992"/>
          </a:xfrm>
          <a:prstGeom prst="leftBrace">
            <a:avLst>
              <a:gd name="adj1" fmla="val 8333"/>
              <a:gd name="adj2" fmla="val 49566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C8D0E885-76E0-4715-8BF2-1CCCCF36A4B8}"/>
              </a:ext>
            </a:extLst>
          </p:cNvPr>
          <p:cNvSpPr/>
          <p:nvPr/>
        </p:nvSpPr>
        <p:spPr>
          <a:xfrm rot="16200000">
            <a:off x="2231141" y="4620616"/>
            <a:ext cx="482713" cy="2821146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51DB74-6516-4A09-B64D-59C399AC726A}"/>
              </a:ext>
            </a:extLst>
          </p:cNvPr>
          <p:cNvSpPr txBox="1"/>
          <p:nvPr/>
        </p:nvSpPr>
        <p:spPr>
          <a:xfrm>
            <a:off x="2217725" y="6294419"/>
            <a:ext cx="15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endParaRPr lang="en-IN" dirty="0"/>
          </a:p>
        </p:txBody>
      </p:sp>
      <p:sp>
        <p:nvSpPr>
          <p:cNvPr id="2" name="Flowchart: Manual Operation 1">
            <a:extLst>
              <a:ext uri="{FF2B5EF4-FFF2-40B4-BE49-F238E27FC236}">
                <a16:creationId xmlns:a16="http://schemas.microsoft.com/office/drawing/2014/main" id="{61109F28-6762-4E64-964B-0D992A232872}"/>
              </a:ext>
            </a:extLst>
          </p:cNvPr>
          <p:cNvSpPr/>
          <p:nvPr/>
        </p:nvSpPr>
        <p:spPr>
          <a:xfrm rot="16200000">
            <a:off x="4314119" y="1040618"/>
            <a:ext cx="4537322" cy="4465440"/>
          </a:xfrm>
          <a:prstGeom prst="flowChartManualOperation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D53DE-684D-42F4-A177-3BA9614D35E6}"/>
              </a:ext>
            </a:extLst>
          </p:cNvPr>
          <p:cNvSpPr txBox="1"/>
          <p:nvPr/>
        </p:nvSpPr>
        <p:spPr>
          <a:xfrm>
            <a:off x="11086682" y="2737390"/>
            <a:ext cx="110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Minimize LOSS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AEEB2A-DD6C-4B97-88AA-600A9A76B7DE}"/>
              </a:ext>
            </a:extLst>
          </p:cNvPr>
          <p:cNvSpPr/>
          <p:nvPr/>
        </p:nvSpPr>
        <p:spPr>
          <a:xfrm>
            <a:off x="9246936" y="2292403"/>
            <a:ext cx="1110902" cy="1658000"/>
          </a:xfrm>
          <a:prstGeom prst="rect">
            <a:avLst/>
          </a:prstGeom>
          <a:solidFill>
            <a:schemeClr val="accent2">
              <a:lumMod val="50000"/>
              <a:alpha val="11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SOFTMAX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794B0EE-D452-4A79-ABC4-20E1A468B312}"/>
              </a:ext>
            </a:extLst>
          </p:cNvPr>
          <p:cNvSpPr/>
          <p:nvPr/>
        </p:nvSpPr>
        <p:spPr>
          <a:xfrm flipV="1">
            <a:off x="8706611" y="3005026"/>
            <a:ext cx="452041" cy="213400"/>
          </a:xfrm>
          <a:prstGeom prst="rightArrow">
            <a:avLst/>
          </a:prstGeom>
          <a:solidFill>
            <a:schemeClr val="accent2">
              <a:lumMod val="75000"/>
              <a:alpha val="25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E202D0-30B5-41E5-AC5F-C0B832E4E3F5}"/>
              </a:ext>
            </a:extLst>
          </p:cNvPr>
          <p:cNvSpPr txBox="1"/>
          <p:nvPr/>
        </p:nvSpPr>
        <p:spPr>
          <a:xfrm>
            <a:off x="6476474" y="5078227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 Extraction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CBEB98-894D-4ACE-88A8-1D031E609206}"/>
              </a:ext>
            </a:extLst>
          </p:cNvPr>
          <p:cNvSpPr txBox="1"/>
          <p:nvPr/>
        </p:nvSpPr>
        <p:spPr>
          <a:xfrm>
            <a:off x="9154119" y="4044513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D1A6A-B441-4F83-AFC5-3293530E54D0}"/>
              </a:ext>
            </a:extLst>
          </p:cNvPr>
          <p:cNvSpPr txBox="1"/>
          <p:nvPr/>
        </p:nvSpPr>
        <p:spPr>
          <a:xfrm>
            <a:off x="6476474" y="6263209"/>
            <a:ext cx="225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287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3" grpId="0" animBg="1"/>
      <p:bldP spid="30" grpId="0" animBg="1"/>
      <p:bldP spid="32" grpId="0" animBg="1"/>
      <p:bldP spid="33" grpId="0"/>
      <p:bldP spid="2" grpId="0" animBg="1"/>
      <p:bldP spid="3" grpId="0"/>
      <p:bldP spid="5" grpId="0" animBg="1"/>
      <p:bldP spid="26" grpId="0" animBg="1"/>
      <p:bldP spid="36" grpId="0"/>
      <p:bldP spid="37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E4FAE-F3A1-4CC8-8E51-3087A571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916" y="1036765"/>
            <a:ext cx="1152543" cy="4074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9CDD2-F94B-4986-86E4-BB29D19F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118" y="1595107"/>
            <a:ext cx="966352" cy="3318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6F121-C171-4DA3-BF19-B4D0F0351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773" y="1911355"/>
            <a:ext cx="784989" cy="259097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086CAA8-1E3D-4145-BE07-006EFD96202A}"/>
              </a:ext>
            </a:extLst>
          </p:cNvPr>
          <p:cNvSpPr/>
          <p:nvPr/>
        </p:nvSpPr>
        <p:spPr>
          <a:xfrm flipV="1">
            <a:off x="3586310" y="3060556"/>
            <a:ext cx="715815" cy="194046"/>
          </a:xfrm>
          <a:prstGeom prst="rightArrow">
            <a:avLst/>
          </a:prstGeom>
          <a:solidFill>
            <a:schemeClr val="accent1">
              <a:lumMod val="75000"/>
              <a:alpha val="2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E5858C5-1CFD-428C-8E5E-2B845105B0FD}"/>
              </a:ext>
            </a:extLst>
          </p:cNvPr>
          <p:cNvSpPr/>
          <p:nvPr/>
        </p:nvSpPr>
        <p:spPr>
          <a:xfrm flipV="1">
            <a:off x="5644437" y="3005026"/>
            <a:ext cx="291803" cy="232754"/>
          </a:xfrm>
          <a:prstGeom prst="rightArrow">
            <a:avLst/>
          </a:prstGeom>
          <a:solidFill>
            <a:schemeClr val="accent1">
              <a:lumMod val="75000"/>
              <a:alpha val="2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D652BF1-D7F2-44A2-B83D-A29A2C137689}"/>
              </a:ext>
            </a:extLst>
          </p:cNvPr>
          <p:cNvSpPr/>
          <p:nvPr/>
        </p:nvSpPr>
        <p:spPr>
          <a:xfrm flipV="1">
            <a:off x="7089337" y="3050451"/>
            <a:ext cx="251901" cy="194046"/>
          </a:xfrm>
          <a:prstGeom prst="rightArrow">
            <a:avLst/>
          </a:prstGeom>
          <a:solidFill>
            <a:schemeClr val="accent1">
              <a:lumMod val="75000"/>
              <a:alpha val="2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8935F0D-3722-4BC7-BC19-841906CACE18}"/>
              </a:ext>
            </a:extLst>
          </p:cNvPr>
          <p:cNvSpPr/>
          <p:nvPr/>
        </p:nvSpPr>
        <p:spPr>
          <a:xfrm flipV="1">
            <a:off x="10559440" y="3005026"/>
            <a:ext cx="452041" cy="213400"/>
          </a:xfrm>
          <a:prstGeom prst="rightArrow">
            <a:avLst/>
          </a:prstGeom>
          <a:solidFill>
            <a:schemeClr val="accent2">
              <a:lumMod val="50000"/>
              <a:alpha val="25000"/>
            </a:schemeClr>
          </a:solidFill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F27E199-9AEB-4FEF-9915-E84256C588A7}"/>
              </a:ext>
            </a:extLst>
          </p:cNvPr>
          <p:cNvSpPr/>
          <p:nvPr/>
        </p:nvSpPr>
        <p:spPr>
          <a:xfrm rot="16200000">
            <a:off x="7241397" y="3076227"/>
            <a:ext cx="371894" cy="5860992"/>
          </a:xfrm>
          <a:prstGeom prst="leftBrace">
            <a:avLst>
              <a:gd name="adj1" fmla="val 8333"/>
              <a:gd name="adj2" fmla="val 49566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Manual Operation 10">
            <a:extLst>
              <a:ext uri="{FF2B5EF4-FFF2-40B4-BE49-F238E27FC236}">
                <a16:creationId xmlns:a16="http://schemas.microsoft.com/office/drawing/2014/main" id="{956F4C5A-BE22-458C-8DC1-E20E332D7494}"/>
              </a:ext>
            </a:extLst>
          </p:cNvPr>
          <p:cNvSpPr/>
          <p:nvPr/>
        </p:nvSpPr>
        <p:spPr>
          <a:xfrm rot="16200000">
            <a:off x="4314119" y="1040618"/>
            <a:ext cx="4537322" cy="4465440"/>
          </a:xfrm>
          <a:prstGeom prst="flowChartManualOperation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274BE-5543-4108-85E0-42FFF7A8B4E2}"/>
              </a:ext>
            </a:extLst>
          </p:cNvPr>
          <p:cNvSpPr/>
          <p:nvPr/>
        </p:nvSpPr>
        <p:spPr>
          <a:xfrm>
            <a:off x="9246936" y="2292403"/>
            <a:ext cx="1110902" cy="1658000"/>
          </a:xfrm>
          <a:prstGeom prst="rect">
            <a:avLst/>
          </a:prstGeom>
          <a:solidFill>
            <a:schemeClr val="accent2">
              <a:lumMod val="50000"/>
              <a:alpha val="11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SOFTMAX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60907D-9E01-436C-8F92-2AB9F44D809C}"/>
              </a:ext>
            </a:extLst>
          </p:cNvPr>
          <p:cNvSpPr/>
          <p:nvPr/>
        </p:nvSpPr>
        <p:spPr>
          <a:xfrm flipV="1">
            <a:off x="8706611" y="3005026"/>
            <a:ext cx="452041" cy="213400"/>
          </a:xfrm>
          <a:prstGeom prst="rightArrow">
            <a:avLst/>
          </a:prstGeom>
          <a:solidFill>
            <a:schemeClr val="accent2">
              <a:lumMod val="50000"/>
              <a:alpha val="25000"/>
            </a:schemeClr>
          </a:solidFill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3C97F-C136-4D37-8CF9-239ABF640FD0}"/>
              </a:ext>
            </a:extLst>
          </p:cNvPr>
          <p:cNvSpPr txBox="1"/>
          <p:nvPr/>
        </p:nvSpPr>
        <p:spPr>
          <a:xfrm>
            <a:off x="6476474" y="5078227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 Extraction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2A77A-44A7-40ED-879B-EE6096EB4437}"/>
              </a:ext>
            </a:extLst>
          </p:cNvPr>
          <p:cNvSpPr txBox="1"/>
          <p:nvPr/>
        </p:nvSpPr>
        <p:spPr>
          <a:xfrm>
            <a:off x="9154119" y="4044513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8E18801-4A5B-4C9C-9B69-D2A8D78FE963}"/>
              </a:ext>
            </a:extLst>
          </p:cNvPr>
          <p:cNvSpPr/>
          <p:nvPr/>
        </p:nvSpPr>
        <p:spPr>
          <a:xfrm rot="16200000">
            <a:off x="1746325" y="3427781"/>
            <a:ext cx="482713" cy="3127668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5D69C-3E86-460A-9687-34D81DD3E4AD}"/>
              </a:ext>
            </a:extLst>
          </p:cNvPr>
          <p:cNvSpPr txBox="1"/>
          <p:nvPr/>
        </p:nvSpPr>
        <p:spPr>
          <a:xfrm>
            <a:off x="1334222" y="5407067"/>
            <a:ext cx="15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Input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05FBB6-A9F0-4A86-9ADB-D792D98C8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0" y="2346881"/>
            <a:ext cx="2779118" cy="1815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72189B-D484-4415-A62E-B9A2B7D23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1481" y="2834870"/>
            <a:ext cx="817149" cy="5730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3F68C2-43D0-45A0-8BDB-CD1746E358C8}"/>
              </a:ext>
            </a:extLst>
          </p:cNvPr>
          <p:cNvSpPr txBox="1"/>
          <p:nvPr/>
        </p:nvSpPr>
        <p:spPr>
          <a:xfrm>
            <a:off x="4801338" y="0"/>
            <a:ext cx="29795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Classification: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62E1A7-91FA-449F-8AEB-96250FAD71F5}"/>
              </a:ext>
            </a:extLst>
          </p:cNvPr>
          <p:cNvSpPr txBox="1"/>
          <p:nvPr/>
        </p:nvSpPr>
        <p:spPr>
          <a:xfrm>
            <a:off x="6476474" y="6263209"/>
            <a:ext cx="225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15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829C1-E3B5-4E58-ABFB-C6DC6F68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916" y="1036765"/>
            <a:ext cx="1152543" cy="4074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E786F5-BE88-4153-9AA4-C2932864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118" y="1595107"/>
            <a:ext cx="966352" cy="3318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AAF40E-0FDB-49E5-B069-45C14CAD4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773" y="1911355"/>
            <a:ext cx="784989" cy="259097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B7D4934-08EE-4FA5-AA38-92B54A48E3CF}"/>
              </a:ext>
            </a:extLst>
          </p:cNvPr>
          <p:cNvSpPr/>
          <p:nvPr/>
        </p:nvSpPr>
        <p:spPr>
          <a:xfrm flipV="1">
            <a:off x="3586310" y="3060556"/>
            <a:ext cx="715815" cy="194046"/>
          </a:xfrm>
          <a:prstGeom prst="rightArrow">
            <a:avLst/>
          </a:prstGeom>
          <a:solidFill>
            <a:schemeClr val="accent1">
              <a:lumMod val="75000"/>
              <a:alpha val="2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B263A3E-2609-478D-84D3-D5E89ED309B9}"/>
              </a:ext>
            </a:extLst>
          </p:cNvPr>
          <p:cNvSpPr/>
          <p:nvPr/>
        </p:nvSpPr>
        <p:spPr>
          <a:xfrm flipV="1">
            <a:off x="5644437" y="3005026"/>
            <a:ext cx="291803" cy="232754"/>
          </a:xfrm>
          <a:prstGeom prst="rightArrow">
            <a:avLst/>
          </a:prstGeom>
          <a:solidFill>
            <a:schemeClr val="accent1">
              <a:lumMod val="75000"/>
              <a:alpha val="2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A147988-AA4D-49EE-BC2D-0C7DA39A1874}"/>
              </a:ext>
            </a:extLst>
          </p:cNvPr>
          <p:cNvSpPr/>
          <p:nvPr/>
        </p:nvSpPr>
        <p:spPr>
          <a:xfrm flipV="1">
            <a:off x="7089337" y="3050451"/>
            <a:ext cx="251901" cy="194046"/>
          </a:xfrm>
          <a:prstGeom prst="rightArrow">
            <a:avLst/>
          </a:prstGeom>
          <a:solidFill>
            <a:schemeClr val="accent1">
              <a:lumMod val="75000"/>
              <a:alpha val="2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61B8B32-ACD5-4604-8CBB-452233034ACC}"/>
              </a:ext>
            </a:extLst>
          </p:cNvPr>
          <p:cNvSpPr/>
          <p:nvPr/>
        </p:nvSpPr>
        <p:spPr>
          <a:xfrm flipV="1">
            <a:off x="10559440" y="3005026"/>
            <a:ext cx="452041" cy="213400"/>
          </a:xfrm>
          <a:prstGeom prst="rightArrow">
            <a:avLst/>
          </a:prstGeom>
          <a:solidFill>
            <a:schemeClr val="accent2">
              <a:lumMod val="75000"/>
              <a:alpha val="25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7ED596-9122-4883-A092-6D56080B7EF7}"/>
              </a:ext>
            </a:extLst>
          </p:cNvPr>
          <p:cNvSpPr/>
          <p:nvPr/>
        </p:nvSpPr>
        <p:spPr>
          <a:xfrm rot="16200000">
            <a:off x="7241397" y="3076227"/>
            <a:ext cx="371894" cy="5860992"/>
          </a:xfrm>
          <a:prstGeom prst="leftBrace">
            <a:avLst>
              <a:gd name="adj1" fmla="val 8333"/>
              <a:gd name="adj2" fmla="val 49566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BB0A6-00D8-4C05-AE04-E5570FA4566A}"/>
              </a:ext>
            </a:extLst>
          </p:cNvPr>
          <p:cNvSpPr txBox="1"/>
          <p:nvPr/>
        </p:nvSpPr>
        <p:spPr>
          <a:xfrm>
            <a:off x="6476474" y="6263209"/>
            <a:ext cx="225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Architecture</a:t>
            </a:r>
            <a:endParaRPr lang="en-IN" dirty="0"/>
          </a:p>
        </p:txBody>
      </p:sp>
      <p:sp>
        <p:nvSpPr>
          <p:cNvPr id="11" name="Flowchart: Manual Operation 10">
            <a:extLst>
              <a:ext uri="{FF2B5EF4-FFF2-40B4-BE49-F238E27FC236}">
                <a16:creationId xmlns:a16="http://schemas.microsoft.com/office/drawing/2014/main" id="{0A3D653C-BD4D-4B02-BBFE-BEB52CF697EB}"/>
              </a:ext>
            </a:extLst>
          </p:cNvPr>
          <p:cNvSpPr/>
          <p:nvPr/>
        </p:nvSpPr>
        <p:spPr>
          <a:xfrm rot="16200000">
            <a:off x="4314119" y="1040618"/>
            <a:ext cx="4537322" cy="4465440"/>
          </a:xfrm>
          <a:prstGeom prst="flowChartManualOperation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680068-8140-4C62-AF3A-52B236AD21D3}"/>
              </a:ext>
            </a:extLst>
          </p:cNvPr>
          <p:cNvSpPr/>
          <p:nvPr/>
        </p:nvSpPr>
        <p:spPr>
          <a:xfrm>
            <a:off x="9246936" y="2292403"/>
            <a:ext cx="1110902" cy="1658000"/>
          </a:xfrm>
          <a:prstGeom prst="rect">
            <a:avLst/>
          </a:prstGeom>
          <a:solidFill>
            <a:schemeClr val="accent2">
              <a:lumMod val="50000"/>
              <a:alpha val="11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SOFTMAX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BE97963-5ADD-41B7-94F6-6F9C7AC4C019}"/>
              </a:ext>
            </a:extLst>
          </p:cNvPr>
          <p:cNvSpPr/>
          <p:nvPr/>
        </p:nvSpPr>
        <p:spPr>
          <a:xfrm flipV="1">
            <a:off x="8706611" y="3005026"/>
            <a:ext cx="452041" cy="213400"/>
          </a:xfrm>
          <a:prstGeom prst="rightArrow">
            <a:avLst/>
          </a:prstGeom>
          <a:solidFill>
            <a:schemeClr val="accent2">
              <a:lumMod val="75000"/>
              <a:alpha val="25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3F5311-17E9-4CFD-B3A6-4EE06B4D147E}"/>
              </a:ext>
            </a:extLst>
          </p:cNvPr>
          <p:cNvSpPr txBox="1"/>
          <p:nvPr/>
        </p:nvSpPr>
        <p:spPr>
          <a:xfrm>
            <a:off x="6476474" y="5078227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 Extraction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5C38D-F71A-4660-8813-D3F43F90AF64}"/>
              </a:ext>
            </a:extLst>
          </p:cNvPr>
          <p:cNvSpPr txBox="1"/>
          <p:nvPr/>
        </p:nvSpPr>
        <p:spPr>
          <a:xfrm>
            <a:off x="9154119" y="4044513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A3BEBE-1D52-49C6-ABF4-7009541B339E}"/>
              </a:ext>
            </a:extLst>
          </p:cNvPr>
          <p:cNvSpPr txBox="1"/>
          <p:nvPr/>
        </p:nvSpPr>
        <p:spPr>
          <a:xfrm>
            <a:off x="4801338" y="0"/>
            <a:ext cx="29795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Classification: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79C4ED2-D5C3-434B-B586-DD901794B080}"/>
              </a:ext>
            </a:extLst>
          </p:cNvPr>
          <p:cNvSpPr/>
          <p:nvPr/>
        </p:nvSpPr>
        <p:spPr>
          <a:xfrm rot="16200000">
            <a:off x="1746325" y="3427781"/>
            <a:ext cx="482713" cy="3127668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7A1A4F-1E3A-4C8D-8DDD-BF2DB209DB2C}"/>
              </a:ext>
            </a:extLst>
          </p:cNvPr>
          <p:cNvSpPr txBox="1"/>
          <p:nvPr/>
        </p:nvSpPr>
        <p:spPr>
          <a:xfrm>
            <a:off x="1334222" y="5407067"/>
            <a:ext cx="15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Input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9E7FAE-95A0-4748-9076-AAD0AF9AD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51" y="1567983"/>
            <a:ext cx="2801124" cy="2683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35D5BC-8339-4CF6-A015-9BF628A6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602" y="2801544"/>
            <a:ext cx="858294" cy="66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0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</TotalTime>
  <Words>2458</Words>
  <Application>Microsoft Office PowerPoint</Application>
  <PresentationFormat>Widescreen</PresentationFormat>
  <Paragraphs>853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Adarsh</dc:creator>
  <cp:lastModifiedBy>Aditya Adarsh</cp:lastModifiedBy>
  <cp:revision>112</cp:revision>
  <dcterms:created xsi:type="dcterms:W3CDTF">2020-09-10T06:24:03Z</dcterms:created>
  <dcterms:modified xsi:type="dcterms:W3CDTF">2023-04-15T17:08:50Z</dcterms:modified>
</cp:coreProperties>
</file>